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730" r:id="rId2"/>
  </p:sldMasterIdLst>
  <p:notesMasterIdLst>
    <p:notesMasterId r:id="rId45"/>
  </p:notesMasterIdLst>
  <p:sldIdLst>
    <p:sldId id="257" r:id="rId3"/>
    <p:sldId id="805" r:id="rId4"/>
    <p:sldId id="806" r:id="rId5"/>
    <p:sldId id="807" r:id="rId6"/>
    <p:sldId id="837" r:id="rId7"/>
    <p:sldId id="838" r:id="rId8"/>
    <p:sldId id="795" r:id="rId9"/>
    <p:sldId id="809" r:id="rId10"/>
    <p:sldId id="839" r:id="rId11"/>
    <p:sldId id="840" r:id="rId12"/>
    <p:sldId id="841" r:id="rId13"/>
    <p:sldId id="842" r:id="rId14"/>
    <p:sldId id="845" r:id="rId15"/>
    <p:sldId id="843" r:id="rId16"/>
    <p:sldId id="844" r:id="rId17"/>
    <p:sldId id="846" r:id="rId18"/>
    <p:sldId id="847" r:id="rId19"/>
    <p:sldId id="849" r:id="rId20"/>
    <p:sldId id="850" r:id="rId21"/>
    <p:sldId id="851" r:id="rId22"/>
    <p:sldId id="852" r:id="rId23"/>
    <p:sldId id="853" r:id="rId24"/>
    <p:sldId id="854" r:id="rId25"/>
    <p:sldId id="855" r:id="rId26"/>
    <p:sldId id="857" r:id="rId27"/>
    <p:sldId id="856" r:id="rId28"/>
    <p:sldId id="858" r:id="rId29"/>
    <p:sldId id="859" r:id="rId30"/>
    <p:sldId id="861" r:id="rId31"/>
    <p:sldId id="860" r:id="rId32"/>
    <p:sldId id="862" r:id="rId33"/>
    <p:sldId id="863" r:id="rId34"/>
    <p:sldId id="864" r:id="rId35"/>
    <p:sldId id="865" r:id="rId36"/>
    <p:sldId id="866" r:id="rId37"/>
    <p:sldId id="867" r:id="rId38"/>
    <p:sldId id="868" r:id="rId39"/>
    <p:sldId id="800" r:id="rId40"/>
    <p:sldId id="834" r:id="rId41"/>
    <p:sldId id="835" r:id="rId42"/>
    <p:sldId id="836" r:id="rId43"/>
    <p:sldId id="804" r:id="rId4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6" userDrawn="1">
          <p15:clr>
            <a:srgbClr val="A4A3A4"/>
          </p15:clr>
        </p15:guide>
        <p15:guide id="2" pos="415" userDrawn="1">
          <p15:clr>
            <a:srgbClr val="A4A3A4"/>
          </p15:clr>
        </p15:guide>
        <p15:guide id="4" pos="3114" userDrawn="1">
          <p15:clr>
            <a:srgbClr val="A4A3A4"/>
          </p15:clr>
        </p15:guide>
        <p15:guide id="5" pos="5473" userDrawn="1">
          <p15:clr>
            <a:srgbClr val="A4A3A4"/>
          </p15:clr>
        </p15:guide>
        <p15:guide id="6" pos="70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n Walbeek" initials="TW" lastIdx="1" clrIdx="0">
    <p:extLst>
      <p:ext uri="{19B8F6BF-5375-455C-9EA6-DF929625EA0E}">
        <p15:presenceInfo xmlns:p15="http://schemas.microsoft.com/office/powerpoint/2012/main" userId="3578620bad98d34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F8F8F8"/>
    <a:srgbClr val="EE6B00"/>
    <a:srgbClr val="D0CECE"/>
    <a:srgbClr val="A1BDC6"/>
    <a:srgbClr val="FFBFA0"/>
    <a:srgbClr val="FDFFFE"/>
    <a:srgbClr val="E17500"/>
    <a:srgbClr val="33335C"/>
    <a:srgbClr val="F7BF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Stijl, gemiddeld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24" autoAdjust="0"/>
    <p:restoredTop sz="76404" autoAdjust="0"/>
  </p:normalViewPr>
  <p:slideViewPr>
    <p:cSldViewPr snapToGrid="0" showGuides="1">
      <p:cViewPr>
        <p:scale>
          <a:sx n="91" d="100"/>
          <a:sy n="91" d="100"/>
        </p:scale>
        <p:origin x="144" y="184"/>
      </p:cViewPr>
      <p:guideLst>
        <p:guide orient="horz" pos="1366"/>
        <p:guide pos="415"/>
        <p:guide pos="3114"/>
        <p:guide pos="5473"/>
        <p:guide pos="703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80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commentAuthors" Target="commentAuthor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F4B1D-7646-4304-A418-AB3857610BC9}" type="datetimeFigureOut">
              <a:rPr lang="nl-NL" smtClean="0"/>
              <a:t>27-09-23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BD2EA8-A282-4B48-9D2F-04F4C72EBB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6824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D2EA8-A282-4B48-9D2F-04F4C72EBB48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43691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Hoeveel klaverslagen?</a:t>
            </a:r>
          </a:p>
          <a:p>
            <a:r>
              <a:rPr lang="nl-NL" dirty="0"/>
              <a:t>Bij O-W: 3-3 zitsel, 4 slagen voor NZ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D2EA8-A282-4B48-9D2F-04F4C72EBB48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0009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Hoeveel klaverslagen?</a:t>
            </a:r>
          </a:p>
          <a:p>
            <a:r>
              <a:rPr lang="nl-NL" dirty="0"/>
              <a:t>Bij O-W: 4-2 zitsel, 3 slagen voor NZ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D2EA8-A282-4B48-9D2F-04F4C72EBB48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7179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Hoeveel hartenslagen?</a:t>
            </a:r>
          </a:p>
          <a:p>
            <a:r>
              <a:rPr lang="nl-NL" dirty="0"/>
              <a:t>Bij O-W: 3-2 zitsel, dan 3 slagen voor NZ.</a:t>
            </a:r>
          </a:p>
          <a:p>
            <a:r>
              <a:rPr lang="nl-NL" dirty="0"/>
              <a:t>Je maakt het Aas en 2 lengteslagen.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D2EA8-A282-4B48-9D2F-04F4C72EBB48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1130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Hoeveel hartenslagen?</a:t>
            </a:r>
          </a:p>
          <a:p>
            <a:r>
              <a:rPr lang="nl-NL" dirty="0"/>
              <a:t>Bij O-W: 3-2 zitsel, dan 3 slagen voor NZ.</a:t>
            </a:r>
          </a:p>
          <a:p>
            <a:r>
              <a:rPr lang="nl-NL" dirty="0"/>
              <a:t>Je maakt het Aas en 2 lengteslagen.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D2EA8-A282-4B48-9D2F-04F4C72EBB48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04502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Hoeveel hartenslagen?</a:t>
            </a:r>
          </a:p>
          <a:p>
            <a:r>
              <a:rPr lang="nl-NL" dirty="0"/>
              <a:t>Bij O-W: 4-1 zitsel, dan 2 slagen voor NZ.</a:t>
            </a:r>
          </a:p>
          <a:p>
            <a:r>
              <a:rPr lang="nl-NL" dirty="0"/>
              <a:t>Je maakt het Aas en een lengteslag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D2EA8-A282-4B48-9D2F-04F4C72EBB48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19566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Hoeveel klaverslagen minimaal voor NZ?</a:t>
            </a:r>
          </a:p>
          <a:p>
            <a:r>
              <a:rPr lang="nl-NL" dirty="0"/>
              <a:t>Bij O-W: 4-1 zitsel, dan minimaal 2 slagen voor NZ. Je maakt zeker het Aas en de Heer.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D2EA8-A282-4B48-9D2F-04F4C72EBB48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04406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Hoeveel klaverslagen maximaal voor NZ?</a:t>
            </a:r>
          </a:p>
          <a:p>
            <a:r>
              <a:rPr lang="nl-NL" dirty="0"/>
              <a:t>Bij O-W: 3-2 zitsel, dan maximaal 3 slagen voor NZ. Je maakt  Aas, Heer en een lengteslag.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D2EA8-A282-4B48-9D2F-04F4C72EBB48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40422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l-NL" dirty="0">
                <a:solidFill>
                  <a:srgbClr val="000000"/>
                </a:solidFill>
              </a:rPr>
              <a:t>Kans (%) op 2 schoppenslagen? 50% </a:t>
            </a:r>
          </a:p>
          <a:p>
            <a:pPr lvl="0"/>
            <a:r>
              <a:rPr lang="nl-NL" dirty="0">
                <a:solidFill>
                  <a:srgbClr val="000000"/>
                </a:solidFill>
              </a:rPr>
              <a:t>Je maakt 2 slagen als ♠H bij West zit.</a:t>
            </a:r>
          </a:p>
          <a:p>
            <a:pPr lvl="0"/>
            <a:r>
              <a:rPr lang="nl-NL" dirty="0">
                <a:solidFill>
                  <a:srgbClr val="000000"/>
                </a:solidFill>
              </a:rPr>
              <a:t>Maar dus ook 50% dat de H bij Oost zit.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>
                <a:solidFill>
                  <a:srgbClr val="000000"/>
                </a:solidFill>
                <a:latin typeface="+mj-lt"/>
              </a:rPr>
              <a:t>Spelen naar de ‘kanskaart ♠V’ geeft een kans van 50% op een extra slag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D2EA8-A282-4B48-9D2F-04F4C72EBB48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19778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l-NL" dirty="0">
                <a:solidFill>
                  <a:srgbClr val="000000"/>
                </a:solidFill>
              </a:rPr>
              <a:t>Hoeveel ruitenslagen bij OW? 6</a:t>
            </a:r>
          </a:p>
          <a:p>
            <a:pPr lvl="0"/>
            <a:r>
              <a:rPr lang="nl-NL" sz="1200" dirty="0">
                <a:solidFill>
                  <a:srgbClr val="000000"/>
                </a:solidFill>
                <a:latin typeface="+mj-lt"/>
              </a:rPr>
              <a:t>Hoe kunnen ze verdeeld zitten en wat is de kans daarop?</a:t>
            </a:r>
          </a:p>
          <a:p>
            <a:pPr lvl="0"/>
            <a:r>
              <a:rPr lang="nl-NL" sz="1200" dirty="0">
                <a:solidFill>
                  <a:srgbClr val="000000"/>
                </a:solidFill>
                <a:latin typeface="+mj-lt"/>
              </a:rPr>
              <a:t>3-3 = 36%</a:t>
            </a:r>
          </a:p>
          <a:p>
            <a:pPr lvl="0"/>
            <a:r>
              <a:rPr lang="nl-NL" sz="1200" dirty="0">
                <a:solidFill>
                  <a:srgbClr val="000000"/>
                </a:solidFill>
                <a:latin typeface="+mj-lt"/>
              </a:rPr>
              <a:t>4-2 = 48%</a:t>
            </a:r>
          </a:p>
          <a:p>
            <a:pPr lvl="0"/>
            <a:r>
              <a:rPr lang="nl-NL" sz="1200" dirty="0">
                <a:solidFill>
                  <a:srgbClr val="000000"/>
                </a:solidFill>
                <a:latin typeface="+mj-lt"/>
              </a:rPr>
              <a:t>5-1 = 16%</a:t>
            </a:r>
          </a:p>
          <a:p>
            <a:pPr lvl="0"/>
            <a:r>
              <a:rPr lang="nl-NL" sz="1200" dirty="0">
                <a:solidFill>
                  <a:srgbClr val="000000"/>
                </a:solidFill>
                <a:latin typeface="+mj-lt"/>
              </a:rPr>
              <a:t>(6-0) = minder dan 1%</a:t>
            </a:r>
          </a:p>
          <a:p>
            <a:pPr lvl="0"/>
            <a:endParaRPr lang="nl-NL" sz="1200" dirty="0">
              <a:solidFill>
                <a:srgbClr val="000000"/>
              </a:solidFill>
              <a:latin typeface="+mj-lt"/>
            </a:endParaRPr>
          </a:p>
          <a:p>
            <a:pPr lvl="0"/>
            <a:r>
              <a:rPr lang="nl-NL" sz="1200" dirty="0">
                <a:solidFill>
                  <a:srgbClr val="000000"/>
                </a:solidFill>
                <a:latin typeface="+mj-lt"/>
              </a:rPr>
              <a:t>Hoeveel slagen achter elkaar bij O-W 4-2 zitsel? 3</a:t>
            </a:r>
          </a:p>
          <a:p>
            <a:pPr lvl="0"/>
            <a:r>
              <a:rPr lang="nl-NL" sz="1200" dirty="0">
                <a:solidFill>
                  <a:srgbClr val="000000"/>
                </a:solidFill>
                <a:latin typeface="+mj-lt"/>
              </a:rPr>
              <a:t>Hoeveel slagen achter elkaar bij O-W 3-3 zitsel? 5</a:t>
            </a:r>
          </a:p>
          <a:p>
            <a:pPr lvl="0"/>
            <a:endParaRPr lang="nl-NL" sz="1200" dirty="0">
              <a:solidFill>
                <a:srgbClr val="000000"/>
              </a:solidFill>
              <a:latin typeface="+mj-lt"/>
            </a:endParaRPr>
          </a:p>
          <a:p>
            <a:pPr lvl="0"/>
            <a:r>
              <a:rPr lang="nl-NL" sz="1200" dirty="0">
                <a:solidFill>
                  <a:srgbClr val="000000"/>
                </a:solidFill>
                <a:latin typeface="+mj-lt"/>
              </a:rPr>
              <a:t>Start met ruiten Vrouw: </a:t>
            </a:r>
            <a:r>
              <a:rPr lang="nl-NL" sz="1200" dirty="0" err="1">
                <a:solidFill>
                  <a:srgbClr val="000000"/>
                </a:solidFill>
                <a:latin typeface="+mj-lt"/>
              </a:rPr>
              <a:t>honneur</a:t>
            </a:r>
            <a:r>
              <a:rPr lang="nl-NL" sz="1200" dirty="0">
                <a:solidFill>
                  <a:srgbClr val="000000"/>
                </a:solidFill>
                <a:latin typeface="+mj-lt"/>
              </a:rPr>
              <a:t> aan korte kant eerst om blokkade te voorkomen.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D2EA8-A282-4B48-9D2F-04F4C72EBB48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84323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>
                <a:latin typeface="+mj-lt"/>
              </a:rPr>
              <a:t>Hoeveel slagen maximaal in klaveren? 3</a:t>
            </a:r>
          </a:p>
          <a:p>
            <a:r>
              <a:rPr lang="nl-NL" dirty="0">
                <a:latin typeface="+mj-lt"/>
              </a:rPr>
              <a:t>Hoe moeten de kaarten dan zitten bij OW?</a:t>
            </a:r>
          </a:p>
          <a:p>
            <a:r>
              <a:rPr lang="nl-NL" sz="1200" dirty="0">
                <a:solidFill>
                  <a:srgbClr val="000000"/>
                </a:solidFill>
                <a:latin typeface="+mj-lt"/>
              </a:rPr>
              <a:t>Welk zitsel? 3-3</a:t>
            </a:r>
          </a:p>
          <a:p>
            <a:r>
              <a:rPr lang="nl-NL" sz="1200" dirty="0">
                <a:solidFill>
                  <a:srgbClr val="000000"/>
                </a:solidFill>
                <a:latin typeface="+mj-lt"/>
              </a:rPr>
              <a:t>Waar moet de Heer zitten? Bij West.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D2EA8-A282-4B48-9D2F-04F4C72EBB48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991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dirty="0">
                <a:latin typeface="+mn-lt"/>
              </a:rPr>
              <a:t>Hoeveel slagen kun je ontwikkelen in schoppen? 3</a:t>
            </a:r>
          </a:p>
          <a:p>
            <a:r>
              <a:rPr lang="nl-NL" sz="1200" dirty="0">
                <a:latin typeface="+mn-lt"/>
              </a:rPr>
              <a:t>Met welke kaart beginnen? ♠B</a:t>
            </a:r>
          </a:p>
          <a:p>
            <a:pPr marL="342900" indent="-342900">
              <a:buClr>
                <a:srgbClr val="33335C"/>
              </a:buClr>
              <a:buFont typeface="Wingdings" panose="05000000000000000000" pitchFamily="2" charset="2"/>
              <a:buChar char="§"/>
            </a:pPr>
            <a:r>
              <a:rPr lang="nl-NL" sz="1200" dirty="0">
                <a:solidFill>
                  <a:srgbClr val="000000"/>
                </a:solidFill>
                <a:latin typeface="+mn-lt"/>
              </a:rPr>
              <a:t>Slagen ontwikkelen door de hoge kaarten tegenpartij (TP) eruit te dwingen</a:t>
            </a:r>
          </a:p>
          <a:p>
            <a:pPr marL="342900" indent="-342900">
              <a:buClr>
                <a:srgbClr val="33335C"/>
              </a:buClr>
              <a:buFont typeface="Wingdings" panose="05000000000000000000" pitchFamily="2" charset="2"/>
              <a:buChar char="§"/>
            </a:pPr>
            <a:r>
              <a:rPr lang="nl-NL" sz="1200" dirty="0" err="1">
                <a:solidFill>
                  <a:srgbClr val="000000"/>
                </a:solidFill>
                <a:latin typeface="+mn-lt"/>
              </a:rPr>
              <a:t>Honneur</a:t>
            </a:r>
            <a:r>
              <a:rPr lang="nl-NL" sz="1200" dirty="0">
                <a:solidFill>
                  <a:srgbClr val="000000"/>
                </a:solidFill>
                <a:latin typeface="+mn-lt"/>
              </a:rPr>
              <a:t> aan de korte kant eerst!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D2EA8-A282-4B48-9D2F-04F4C72EBB48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68537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>
                <a:latin typeface="+mj-lt"/>
              </a:rPr>
              <a:t>Helaas, als oost een 4kaart heeft met de Heer, dan maken NZ maar 1 slag (alleen het Aas).</a:t>
            </a:r>
            <a:endParaRPr lang="nl-NL" sz="1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D2EA8-A282-4B48-9D2F-04F4C72EBB48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51880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l-NL" dirty="0">
                <a:latin typeface="+mj-lt"/>
              </a:rPr>
              <a:t>Hoeveel slagen maximaal in ruiten? 4</a:t>
            </a:r>
          </a:p>
          <a:p>
            <a:pPr>
              <a:lnSpc>
                <a:spcPct val="90000"/>
              </a:lnSpc>
            </a:pPr>
            <a:r>
              <a:rPr lang="nl-NL" dirty="0">
                <a:latin typeface="+mj-lt"/>
              </a:rPr>
              <a:t>Hoe moeten de kaarten dan zitten bij OW? 3-2 (kans 68%)</a:t>
            </a:r>
          </a:p>
          <a:p>
            <a:pPr>
              <a:lnSpc>
                <a:spcPct val="90000"/>
              </a:lnSpc>
            </a:pPr>
            <a:r>
              <a:rPr lang="nl-NL" dirty="0">
                <a:latin typeface="+mj-lt"/>
              </a:rPr>
              <a:t>Je geeft alleen het Aas af (door in de dummy een </a:t>
            </a:r>
            <a:r>
              <a:rPr lang="nl-NL" dirty="0" err="1">
                <a:latin typeface="+mj-lt"/>
              </a:rPr>
              <a:t>honneur</a:t>
            </a:r>
            <a:r>
              <a:rPr lang="nl-NL" dirty="0">
                <a:latin typeface="+mj-lt"/>
              </a:rPr>
              <a:t> te spelen)</a:t>
            </a:r>
          </a:p>
          <a:p>
            <a:pPr>
              <a:lnSpc>
                <a:spcPct val="90000"/>
              </a:lnSpc>
            </a:pPr>
            <a:endParaRPr lang="nl-NL" sz="1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D2EA8-A282-4B48-9D2F-04F4C72EBB48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63372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latin typeface="+mj-lt"/>
              </a:rPr>
              <a:t>En bij dit 4-1 zitsel? Nu maakt de leider slechts 3 slagen. Oost maakt </a:t>
            </a:r>
            <a:r>
              <a:rPr lang="nl-NL" dirty="0">
                <a:solidFill>
                  <a:srgbClr val="FF0000"/>
                </a:solidFill>
                <a:latin typeface="+mj-lt"/>
              </a:rPr>
              <a:t>♦</a:t>
            </a:r>
            <a:r>
              <a:rPr lang="nl-NL" dirty="0">
                <a:latin typeface="+mj-lt"/>
              </a:rPr>
              <a:t>A en </a:t>
            </a:r>
            <a:r>
              <a:rPr lang="nl-NL" dirty="0">
                <a:solidFill>
                  <a:srgbClr val="FF0000"/>
                </a:solidFill>
                <a:latin typeface="+mj-lt"/>
              </a:rPr>
              <a:t>♦</a:t>
            </a:r>
            <a:r>
              <a:rPr lang="nl-NL" dirty="0">
                <a:latin typeface="+mj-lt"/>
              </a:rPr>
              <a:t>10.</a:t>
            </a:r>
          </a:p>
          <a:p>
            <a:pPr>
              <a:lnSpc>
                <a:spcPct val="90000"/>
              </a:lnSpc>
            </a:pPr>
            <a:endParaRPr lang="nl-NL" dirty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nl-NL" dirty="0">
                <a:latin typeface="+mj-lt"/>
              </a:rPr>
              <a:t>Dat gaat als volgt:</a:t>
            </a:r>
          </a:p>
          <a:p>
            <a:pPr>
              <a:lnSpc>
                <a:spcPct val="90000"/>
              </a:lnSpc>
            </a:pPr>
            <a:r>
              <a:rPr lang="nl-NL" dirty="0">
                <a:latin typeface="+mj-lt"/>
              </a:rPr>
              <a:t>Met de Heer werk je het Aas eruit.</a:t>
            </a:r>
          </a:p>
          <a:p>
            <a:pPr>
              <a:lnSpc>
                <a:spcPct val="90000"/>
              </a:lnSpc>
            </a:pPr>
            <a:r>
              <a:rPr lang="nl-NL" dirty="0">
                <a:latin typeface="+mj-lt"/>
              </a:rPr>
              <a:t>Daarna sla je V en B en verlies je nog een slag aan de 10 van Oost.</a:t>
            </a:r>
          </a:p>
          <a:p>
            <a:pPr>
              <a:lnSpc>
                <a:spcPct val="90000"/>
              </a:lnSpc>
            </a:pPr>
            <a:r>
              <a:rPr lang="nl-NL" dirty="0">
                <a:latin typeface="+mj-lt"/>
              </a:rPr>
              <a:t>Je maakt dan met een lage kaart in de dummy een lengteslag.</a:t>
            </a:r>
          </a:p>
          <a:p>
            <a:pPr>
              <a:lnSpc>
                <a:spcPct val="90000"/>
              </a:lnSpc>
            </a:pPr>
            <a:endParaRPr lang="nl-NL" sz="1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D2EA8-A282-4B48-9D2F-04F4C72EBB48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05654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D2EA8-A282-4B48-9D2F-04F4C72EBB48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05951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5725" indent="0">
              <a:buClr>
                <a:srgbClr val="33335C"/>
              </a:buClr>
              <a:buFontTx/>
              <a:buNone/>
              <a:tabLst>
                <a:tab pos="85725" algn="l"/>
              </a:tabLst>
            </a:pPr>
            <a:r>
              <a:rPr lang="nl-NL" sz="1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itchFamily="18" charset="2"/>
              </a:rPr>
              <a:t>Slagen ontwikkelen door hoge kaarten (</a:t>
            </a:r>
            <a:r>
              <a:rPr lang="nl-NL" sz="1200" dirty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/>
              </a:rPr>
              <a:t>♥</a:t>
            </a:r>
            <a:r>
              <a:rPr lang="nl-NL" sz="1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itchFamily="18" charset="2"/>
              </a:rPr>
              <a:t>AH) eruit te dwingen.</a:t>
            </a:r>
          </a:p>
          <a:p>
            <a:pPr marL="85725" indent="0">
              <a:buClr>
                <a:srgbClr val="33335C"/>
              </a:buClr>
              <a:buFontTx/>
              <a:buNone/>
              <a:tabLst>
                <a:tab pos="85725" algn="l"/>
              </a:tabLst>
            </a:pPr>
            <a:r>
              <a:rPr lang="nl-NL" sz="1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itchFamily="18" charset="2"/>
              </a:rPr>
              <a:t>Als je later aan slag bent je kun 3 harten slagen maken.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D2EA8-A282-4B48-9D2F-04F4C72EBB48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31547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5000"/>
              </a:lnSpc>
              <a:spcBef>
                <a:spcPct val="30000"/>
              </a:spcBef>
              <a:buClr>
                <a:srgbClr val="33335C"/>
              </a:buClr>
              <a:buFontTx/>
              <a:buNone/>
            </a:pPr>
            <a:r>
              <a:rPr lang="nl-NL" dirty="0"/>
              <a:t>In welke kleur kans om de meeste slagen te ontwikkelen?</a:t>
            </a:r>
            <a:r>
              <a:rPr lang="nl-NL" sz="1200" dirty="0">
                <a:sym typeface="Symbol" pitchFamily="18" charset="2"/>
              </a:rPr>
              <a:t> </a:t>
            </a:r>
          </a:p>
          <a:p>
            <a:pPr marL="0" indent="0">
              <a:lnSpc>
                <a:spcPct val="105000"/>
              </a:lnSpc>
              <a:spcBef>
                <a:spcPct val="30000"/>
              </a:spcBef>
              <a:buClr>
                <a:srgbClr val="33335C"/>
              </a:buClr>
              <a:buFontTx/>
              <a:buNone/>
            </a:pPr>
            <a:r>
              <a:rPr lang="nl-NL" sz="1200" dirty="0">
                <a:sym typeface="Symbol" pitchFamily="18" charset="2"/>
              </a:rPr>
              <a:t>In harten: 3 slagen </a:t>
            </a:r>
          </a:p>
          <a:p>
            <a:pPr marL="0" indent="0">
              <a:lnSpc>
                <a:spcPct val="105000"/>
              </a:lnSpc>
              <a:spcBef>
                <a:spcPct val="30000"/>
              </a:spcBef>
              <a:buClr>
                <a:srgbClr val="33335C"/>
              </a:buClr>
              <a:buFontTx/>
              <a:buNone/>
            </a:pPr>
            <a:r>
              <a:rPr lang="nl-NL" sz="1200" dirty="0">
                <a:sym typeface="Symbol" pitchFamily="18" charset="2"/>
              </a:rPr>
              <a:t>In klaveren: slechts 1 slag</a:t>
            </a:r>
          </a:p>
          <a:p>
            <a:pPr marL="0" indent="0">
              <a:lnSpc>
                <a:spcPct val="105000"/>
              </a:lnSpc>
              <a:spcBef>
                <a:spcPct val="30000"/>
              </a:spcBef>
              <a:buClr>
                <a:srgbClr val="33335C"/>
              </a:buClr>
              <a:buFontTx/>
              <a:buNone/>
            </a:pPr>
            <a:r>
              <a:rPr lang="nl-NL" sz="1200" b="1" dirty="0"/>
              <a:t>Leerpunt</a:t>
            </a:r>
            <a:r>
              <a:rPr lang="nl-NL" sz="1200" b="1" dirty="0">
                <a:solidFill>
                  <a:schemeClr val="tx1"/>
                </a:solidFill>
              </a:rPr>
              <a:t>: </a:t>
            </a:r>
            <a:r>
              <a:rPr lang="nl-NL" sz="1200" dirty="0">
                <a:solidFill>
                  <a:srgbClr val="000000"/>
                </a:solidFill>
                <a:sym typeface="Symbol" pitchFamily="18" charset="2"/>
              </a:rPr>
              <a:t>Je kleur met de meeste kaarten is niet altijd de kleur waarin je de meeste slagen kunt ontwikkelen</a:t>
            </a:r>
          </a:p>
          <a:p>
            <a:pPr marL="0" indent="0">
              <a:lnSpc>
                <a:spcPct val="105000"/>
              </a:lnSpc>
              <a:spcBef>
                <a:spcPct val="30000"/>
              </a:spcBef>
              <a:buClr>
                <a:srgbClr val="33335C"/>
              </a:buClr>
              <a:buFontTx/>
              <a:buNone/>
            </a:pPr>
            <a:endParaRPr lang="nl-NL" sz="1200" dirty="0">
              <a:sym typeface="Symbol" pitchFamily="18" charset="2"/>
            </a:endParaRPr>
          </a:p>
          <a:p>
            <a:endParaRPr lang="nl-NL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D2EA8-A282-4B48-9D2F-04F4C72EBB48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40962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ct val="30000"/>
              </a:spcBef>
              <a:spcAft>
                <a:spcPts val="0"/>
              </a:spcAft>
              <a:buClr>
                <a:srgbClr val="33335C"/>
              </a:buClr>
              <a:buSzTx/>
              <a:buFontTx/>
              <a:buNone/>
              <a:tabLst/>
              <a:defRPr/>
            </a:pPr>
            <a:r>
              <a:rPr lang="nl-NL" dirty="0"/>
              <a:t>In welke kleur kans om de meeste slagen te ontwikkelen?</a:t>
            </a:r>
          </a:p>
          <a:p>
            <a:pPr marL="0" indent="0">
              <a:lnSpc>
                <a:spcPct val="105000"/>
              </a:lnSpc>
              <a:spcBef>
                <a:spcPct val="30000"/>
              </a:spcBef>
              <a:buClr>
                <a:srgbClr val="33335C"/>
              </a:buClr>
              <a:buFontTx/>
              <a:buNone/>
            </a:pPr>
            <a:r>
              <a:rPr lang="nl-NL" sz="1200" dirty="0">
                <a:sym typeface="Symbol" pitchFamily="18" charset="2"/>
              </a:rPr>
              <a:t>In klaveren: 3 slagen </a:t>
            </a:r>
          </a:p>
          <a:p>
            <a:pPr marL="0" indent="0">
              <a:lnSpc>
                <a:spcPct val="105000"/>
              </a:lnSpc>
              <a:spcBef>
                <a:spcPct val="30000"/>
              </a:spcBef>
              <a:buClr>
                <a:srgbClr val="33335C"/>
              </a:buClr>
              <a:buFontTx/>
              <a:buNone/>
            </a:pPr>
            <a:r>
              <a:rPr lang="nl-NL" sz="1200" dirty="0">
                <a:sym typeface="Symbol" pitchFamily="18" charset="2"/>
              </a:rPr>
              <a:t>In harten: 3 (als de H bij West zit) of 2 slagen (als de H bij Oost zit). Harten Aas is een vaste slag.</a:t>
            </a:r>
          </a:p>
          <a:p>
            <a:pPr marL="0" indent="0">
              <a:lnSpc>
                <a:spcPct val="105000"/>
              </a:lnSpc>
              <a:spcBef>
                <a:spcPct val="30000"/>
              </a:spcBef>
              <a:buClr>
                <a:srgbClr val="33335C"/>
              </a:buClr>
              <a:buFontTx/>
              <a:buNone/>
            </a:pPr>
            <a:r>
              <a:rPr lang="nl-NL" sz="1200" b="1" dirty="0"/>
              <a:t>Leerpunt: </a:t>
            </a:r>
            <a:r>
              <a:rPr lang="nl-NL" sz="1200" dirty="0">
                <a:solidFill>
                  <a:srgbClr val="000000"/>
                </a:solidFill>
                <a:sym typeface="Symbol" pitchFamily="18" charset="2"/>
              </a:rPr>
              <a:t>scheid per kleur de vaste slagen van de te ontwikkelen slagen</a:t>
            </a:r>
          </a:p>
          <a:p>
            <a:pPr marL="0" indent="0">
              <a:lnSpc>
                <a:spcPct val="105000"/>
              </a:lnSpc>
              <a:spcBef>
                <a:spcPct val="30000"/>
              </a:spcBef>
              <a:buClr>
                <a:srgbClr val="33335C"/>
              </a:buClr>
              <a:buFontTx/>
              <a:buNone/>
            </a:pPr>
            <a:endParaRPr lang="nl-NL" sz="1200" dirty="0">
              <a:sym typeface="Symbol" pitchFamily="18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ct val="30000"/>
              </a:spcBef>
              <a:spcAft>
                <a:spcPts val="0"/>
              </a:spcAft>
              <a:buClr>
                <a:srgbClr val="33335C"/>
              </a:buClr>
              <a:buSzTx/>
              <a:buFontTx/>
              <a:buNone/>
              <a:tabLst/>
              <a:defRPr/>
            </a:pPr>
            <a:endParaRPr lang="nl-NL" dirty="0"/>
          </a:p>
          <a:p>
            <a:pPr marL="0" indent="0">
              <a:lnSpc>
                <a:spcPct val="105000"/>
              </a:lnSpc>
              <a:spcBef>
                <a:spcPct val="30000"/>
              </a:spcBef>
              <a:buClr>
                <a:srgbClr val="33335C"/>
              </a:buClr>
              <a:buFontTx/>
              <a:buNone/>
            </a:pPr>
            <a:endParaRPr lang="nl-NL" sz="1200" dirty="0">
              <a:sym typeface="Symbol" pitchFamily="18" charset="2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D2EA8-A282-4B48-9D2F-04F4C72EBB48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80467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l-NL" dirty="0"/>
              <a:t>Schoppen: 1 vaste slag: ♠A</a:t>
            </a:r>
          </a:p>
          <a:p>
            <a:pPr lvl="1">
              <a:lnSpc>
                <a:spcPct val="90000"/>
              </a:lnSpc>
            </a:pPr>
            <a:r>
              <a:rPr lang="nl-NL" dirty="0"/>
              <a:t>extra: Je maakt de V als West ♠H heeft</a:t>
            </a:r>
          </a:p>
          <a:p>
            <a:pPr>
              <a:lnSpc>
                <a:spcPct val="90000"/>
              </a:lnSpc>
            </a:pPr>
            <a:r>
              <a:rPr lang="nl-NL" dirty="0"/>
              <a:t>Harten: 1 vaste slag: </a:t>
            </a:r>
            <a:r>
              <a:rPr lang="nl-NL" dirty="0">
                <a:solidFill>
                  <a:srgbClr val="FF0000"/>
                </a:solidFill>
              </a:rPr>
              <a:t>♥</a:t>
            </a:r>
            <a:r>
              <a:rPr lang="nl-NL" dirty="0"/>
              <a:t>A</a:t>
            </a:r>
          </a:p>
          <a:p>
            <a:pPr lvl="1">
              <a:lnSpc>
                <a:spcPct val="90000"/>
              </a:lnSpc>
            </a:pPr>
            <a:r>
              <a:rPr lang="nl-NL" dirty="0"/>
              <a:t>extra: Je maakt de V als Oost </a:t>
            </a:r>
            <a:r>
              <a:rPr lang="nl-NL" dirty="0">
                <a:solidFill>
                  <a:srgbClr val="FF0000"/>
                </a:solidFill>
              </a:rPr>
              <a:t>♥</a:t>
            </a:r>
            <a:r>
              <a:rPr lang="nl-NL" dirty="0"/>
              <a:t>H heeft</a:t>
            </a:r>
          </a:p>
          <a:p>
            <a:pPr lvl="1">
              <a:lnSpc>
                <a:spcPct val="90000"/>
              </a:lnSpc>
            </a:pPr>
            <a:r>
              <a:rPr lang="nl-NL" dirty="0"/>
              <a:t>extra: lengteslag als het zitsel 3-3 is</a:t>
            </a:r>
          </a:p>
          <a:p>
            <a:pPr>
              <a:lnSpc>
                <a:spcPct val="90000"/>
              </a:lnSpc>
            </a:pPr>
            <a:r>
              <a:rPr lang="nl-NL" dirty="0"/>
              <a:t>Klaveren: geen vaste slag</a:t>
            </a:r>
          </a:p>
          <a:p>
            <a:pPr lvl="1">
              <a:lnSpc>
                <a:spcPct val="90000"/>
              </a:lnSpc>
            </a:pPr>
            <a:r>
              <a:rPr lang="nl-NL" dirty="0"/>
              <a:t>Je kunt 4 ontwikkelen door Klaver A eruit te werken bij tegenstanders</a:t>
            </a:r>
          </a:p>
          <a:p>
            <a:pPr>
              <a:lnSpc>
                <a:spcPct val="90000"/>
              </a:lnSpc>
            </a:pPr>
            <a:r>
              <a:rPr lang="nl-NL" dirty="0"/>
              <a:t>Ruiten: 2 vast: </a:t>
            </a:r>
            <a:r>
              <a:rPr lang="nl-NL" dirty="0">
                <a:solidFill>
                  <a:srgbClr val="FF0000"/>
                </a:solidFill>
              </a:rPr>
              <a:t>♦</a:t>
            </a:r>
            <a:r>
              <a:rPr lang="nl-NL" dirty="0"/>
              <a:t>AH</a:t>
            </a:r>
          </a:p>
          <a:p>
            <a:pPr lvl="1">
              <a:lnSpc>
                <a:spcPct val="90000"/>
              </a:lnSpc>
            </a:pPr>
            <a:r>
              <a:rPr lang="nl-NL" dirty="0"/>
              <a:t>2 extra lengteslagen bij 3-3 zitsel. Je slaat A en H en geeft de 3</a:t>
            </a:r>
            <a:r>
              <a:rPr lang="nl-NL" baseline="30000" dirty="0"/>
              <a:t>e</a:t>
            </a:r>
            <a:r>
              <a:rPr lang="nl-NL" dirty="0"/>
              <a:t> slag af.</a:t>
            </a:r>
            <a:endParaRPr lang="nl-NL" sz="1200" dirty="0">
              <a:sym typeface="Symbol" pitchFamily="18" charset="2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D2EA8-A282-4B48-9D2F-04F4C72EBB48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10268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33335C"/>
              </a:buClr>
            </a:pPr>
            <a:endParaRPr lang="nl-NL" dirty="0">
              <a:sym typeface="Symbol"/>
            </a:endParaRPr>
          </a:p>
          <a:p>
            <a:pPr>
              <a:buClr>
                <a:srgbClr val="33335C"/>
              </a:buClr>
            </a:pPr>
            <a:endParaRPr lang="nl-NL" dirty="0">
              <a:sym typeface="Symbol"/>
            </a:endParaRPr>
          </a:p>
          <a:p>
            <a:pPr>
              <a:buClr>
                <a:srgbClr val="33335C"/>
              </a:buClr>
            </a:pPr>
            <a:endParaRPr lang="nl-NL" dirty="0">
              <a:sym typeface="Symbol"/>
            </a:endParaRPr>
          </a:p>
          <a:p>
            <a:pPr marL="382588" lvl="1" indent="0">
              <a:buNone/>
            </a:pPr>
            <a:endParaRPr lang="nl-NL" dirty="0">
              <a:sym typeface="Symbol"/>
            </a:endParaRPr>
          </a:p>
          <a:p>
            <a:pPr marL="382588" lvl="1" indent="0">
              <a:buNone/>
            </a:pPr>
            <a:r>
              <a:rPr lang="nl-NL" dirty="0">
                <a:sym typeface="Symbol"/>
              </a:rPr>
              <a:t> </a:t>
            </a:r>
            <a:endParaRPr lang="nl-NL" dirty="0"/>
          </a:p>
          <a:p>
            <a:pPr marL="457200" indent="-457200">
              <a:buClr>
                <a:srgbClr val="33335C"/>
              </a:buClr>
            </a:pPr>
            <a:endParaRPr lang="nl-NL" sz="2400" kern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D2EA8-A282-4B48-9D2F-04F4C72EBB48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79428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Hoeveel slagen minimaal?</a:t>
            </a:r>
          </a:p>
          <a:p>
            <a:r>
              <a:rPr lang="nl-NL" dirty="0"/>
              <a:t>1 slag als H bij Oost en zitsel 4-2.</a:t>
            </a:r>
          </a:p>
          <a:p>
            <a:r>
              <a:rPr lang="nl-NL" sz="1200" dirty="0">
                <a:sym typeface="Symbol" pitchFamily="18" charset="2"/>
              </a:rPr>
              <a:t>Dan maak je alleen A.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D2EA8-A282-4B48-9D2F-04F4C72EBB48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6752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l-NL" dirty="0">
                <a:solidFill>
                  <a:srgbClr val="000000"/>
                </a:solidFill>
              </a:rPr>
              <a:t>Kans op 2 ruitenslagen? </a:t>
            </a:r>
            <a:r>
              <a:rPr lang="nl-NL" dirty="0">
                <a:solidFill>
                  <a:srgbClr val="FF0000"/>
                </a:solidFill>
              </a:rPr>
              <a:t>♦</a:t>
            </a:r>
            <a:r>
              <a:rPr lang="nl-NL" dirty="0">
                <a:solidFill>
                  <a:srgbClr val="000000"/>
                </a:solidFill>
              </a:rPr>
              <a:t>H bij West</a:t>
            </a:r>
          </a:p>
          <a:p>
            <a:pPr lvl="0"/>
            <a:endParaRPr lang="nl-NL" dirty="0">
              <a:solidFill>
                <a:srgbClr val="000000"/>
              </a:solidFill>
            </a:endParaRPr>
          </a:p>
          <a:p>
            <a:pPr lvl="0"/>
            <a:r>
              <a:rPr lang="nl-NL" dirty="0">
                <a:solidFill>
                  <a:srgbClr val="000000"/>
                </a:solidFill>
              </a:rPr>
              <a:t>Wanneer slechts 1 ruitenslag? </a:t>
            </a:r>
            <a:r>
              <a:rPr lang="nl-NL" dirty="0">
                <a:solidFill>
                  <a:srgbClr val="FF0000"/>
                </a:solidFill>
              </a:rPr>
              <a:t>♦</a:t>
            </a:r>
            <a:r>
              <a:rPr lang="nl-NL" dirty="0">
                <a:solidFill>
                  <a:srgbClr val="000000"/>
                </a:solidFill>
              </a:rPr>
              <a:t>H bij Oost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>
                <a:solidFill>
                  <a:srgbClr val="000000"/>
                </a:solidFill>
                <a:latin typeface="+mj-lt"/>
              </a:rPr>
              <a:t>Kans op extra slag (50%) door naar de kanskaart of vork te spelen: ‘snijden’.</a:t>
            </a:r>
            <a:endParaRPr lang="nl-NL" dirty="0">
              <a:solidFill>
                <a:srgbClr val="000000"/>
              </a:solidFill>
            </a:endParaRPr>
          </a:p>
          <a:p>
            <a:endParaRPr lang="nl-NL" sz="1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D2EA8-A282-4B48-9D2F-04F4C72EBB48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09947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Hoeveel slagen maximaal?</a:t>
            </a:r>
          </a:p>
          <a:p>
            <a:r>
              <a:rPr lang="nl-NL" dirty="0"/>
              <a:t>3 slagen als H bij West en zitsel 3-3.</a:t>
            </a:r>
          </a:p>
          <a:p>
            <a:r>
              <a:rPr lang="nl-NL" sz="1200" dirty="0">
                <a:sym typeface="Symbol" pitchFamily="18" charset="2"/>
              </a:rPr>
              <a:t>Dan maak je A, V en lengteslag.</a:t>
            </a: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ct val="30000"/>
              </a:spcBef>
              <a:spcAft>
                <a:spcPts val="0"/>
              </a:spcAft>
              <a:buClr>
                <a:srgbClr val="33335C"/>
              </a:buClr>
              <a:buSzTx/>
              <a:buFontTx/>
              <a:buNone/>
              <a:tabLst/>
              <a:defRPr/>
            </a:pPr>
            <a:endParaRPr lang="nl-NL" dirty="0"/>
          </a:p>
          <a:p>
            <a:pPr marL="0" indent="0">
              <a:lnSpc>
                <a:spcPct val="105000"/>
              </a:lnSpc>
              <a:spcBef>
                <a:spcPct val="30000"/>
              </a:spcBef>
              <a:buClr>
                <a:srgbClr val="33335C"/>
              </a:buClr>
              <a:buFontTx/>
              <a:buNone/>
            </a:pPr>
            <a:endParaRPr lang="nl-NL" sz="1200" dirty="0">
              <a:sym typeface="Symbol" pitchFamily="18" charset="2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D2EA8-A282-4B48-9D2F-04F4C72EBB48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3938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Hoeveel slagen minimaal?</a:t>
            </a: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ct val="30000"/>
              </a:spcBef>
              <a:spcAft>
                <a:spcPts val="0"/>
              </a:spcAft>
              <a:buClr>
                <a:srgbClr val="33335C"/>
              </a:buClr>
              <a:buSzTx/>
              <a:buFontTx/>
              <a:buNone/>
              <a:tabLst/>
              <a:defRPr/>
            </a:pPr>
            <a:r>
              <a:rPr lang="nl-NL" dirty="0"/>
              <a:t>1 slag als het zitsel 5-0 is met alle schoppen kaarten bij West.</a:t>
            </a: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ct val="30000"/>
              </a:spcBef>
              <a:spcAft>
                <a:spcPts val="0"/>
              </a:spcAft>
              <a:buClr>
                <a:srgbClr val="33335C"/>
              </a:buClr>
              <a:buSzTx/>
              <a:buFontTx/>
              <a:buNone/>
              <a:tabLst/>
              <a:defRPr/>
            </a:pPr>
            <a:r>
              <a:rPr lang="nl-NL" dirty="0"/>
              <a:t>Dan maak je alleen het Aas.</a:t>
            </a: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ct val="30000"/>
              </a:spcBef>
              <a:spcAft>
                <a:spcPts val="0"/>
              </a:spcAft>
              <a:buClr>
                <a:srgbClr val="33335C"/>
              </a:buClr>
              <a:buSzTx/>
              <a:buFontTx/>
              <a:buNone/>
              <a:tabLst/>
              <a:defRPr/>
            </a:pPr>
            <a:r>
              <a:rPr lang="nl-NL" dirty="0"/>
              <a:t>(Als Oost alle 5 kaarten heeft, dan kun je een succesvolle snit nemen op de V, omdat de H dan bij Oost zit. Dan maak je 2 slagen)</a:t>
            </a:r>
          </a:p>
          <a:p>
            <a:pPr marL="0" indent="0">
              <a:lnSpc>
                <a:spcPct val="105000"/>
              </a:lnSpc>
              <a:spcBef>
                <a:spcPct val="30000"/>
              </a:spcBef>
              <a:buClr>
                <a:srgbClr val="33335C"/>
              </a:buClr>
              <a:buFontTx/>
              <a:buNone/>
            </a:pPr>
            <a:endParaRPr lang="nl-NL" sz="1200" dirty="0">
              <a:sym typeface="Symbol" pitchFamily="18" charset="2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D2EA8-A282-4B48-9D2F-04F4C72EBB48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51771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Hoeveel slagen maximaal?</a:t>
            </a: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ct val="30000"/>
              </a:spcBef>
              <a:spcAft>
                <a:spcPts val="0"/>
              </a:spcAft>
              <a:buClr>
                <a:srgbClr val="33335C"/>
              </a:buClr>
              <a:buSzTx/>
              <a:buFontTx/>
              <a:buNone/>
              <a:tabLst/>
              <a:defRPr/>
            </a:pPr>
            <a:r>
              <a:rPr lang="nl-NL" dirty="0"/>
              <a:t>4 slagen als het zitsel 3-2 is met schoppen Heer bij Oost</a:t>
            </a: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ct val="30000"/>
              </a:spcBef>
              <a:spcAft>
                <a:spcPts val="0"/>
              </a:spcAft>
              <a:buClr>
                <a:srgbClr val="33335C"/>
              </a:buClr>
              <a:buSzTx/>
              <a:buFontTx/>
              <a:buNone/>
              <a:tabLst/>
              <a:defRPr/>
            </a:pPr>
            <a:r>
              <a:rPr lang="nl-NL" dirty="0"/>
              <a:t>Dan maak je het Aas, vrouw en 2 lengteslagen.</a:t>
            </a:r>
            <a:endParaRPr lang="nl-NL" sz="1200" dirty="0">
              <a:sym typeface="Symbol" pitchFamily="18" charset="2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D2EA8-A282-4B48-9D2F-04F4C72EBB48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70342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l-NL" dirty="0"/>
              <a:t>Je kan 3 slagen maken</a:t>
            </a:r>
          </a:p>
          <a:p>
            <a:pPr marL="0" indent="0">
              <a:buFontTx/>
              <a:buNone/>
            </a:pPr>
            <a:r>
              <a:rPr lang="nl-NL" dirty="0"/>
              <a:t>Hoe zitten de kaarten bij O-W?</a:t>
            </a:r>
          </a:p>
          <a:p>
            <a:pPr marL="0" indent="0">
              <a:buFontTx/>
              <a:buNone/>
            </a:pPr>
            <a:r>
              <a:rPr lang="nl-NL" dirty="0"/>
              <a:t>3-3 met de Heer bij West.</a:t>
            </a:r>
          </a:p>
          <a:p>
            <a:pPr marL="0" indent="0">
              <a:buFontTx/>
              <a:buNone/>
            </a:pPr>
            <a:r>
              <a:rPr lang="nl-NL" dirty="0"/>
              <a:t>Je maakt dan A, V en een lengteslag.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D2EA8-A282-4B48-9D2F-04F4C72EBB48}" type="slidenum">
              <a:rPr lang="nl-NL" smtClean="0"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76095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l-NL" dirty="0"/>
              <a:t>Je kan maar 1 slag maken</a:t>
            </a:r>
          </a:p>
          <a:p>
            <a:pPr marL="0" indent="0">
              <a:buFontTx/>
              <a:buNone/>
            </a:pPr>
            <a:r>
              <a:rPr lang="nl-NL" dirty="0"/>
              <a:t>Hoe zitten de kaarten bij O-W?</a:t>
            </a:r>
          </a:p>
          <a:p>
            <a:pPr marL="0" indent="0">
              <a:buFontTx/>
              <a:buNone/>
            </a:pPr>
            <a:r>
              <a:rPr lang="nl-NL" dirty="0"/>
              <a:t>4-2 zitsel</a:t>
            </a:r>
          </a:p>
          <a:p>
            <a:pPr marL="0" indent="0">
              <a:buFontTx/>
              <a:buNone/>
            </a:pPr>
            <a:r>
              <a:rPr lang="nl-NL" dirty="0"/>
              <a:t>De Heer zit bij Oost.</a:t>
            </a:r>
          </a:p>
          <a:p>
            <a:pPr marL="0" indent="0">
              <a:buFontTx/>
              <a:buNone/>
            </a:pPr>
            <a:r>
              <a:rPr lang="nl-NL" dirty="0"/>
              <a:t>Je maakt alleen het Aas.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D2EA8-A282-4B48-9D2F-04F4C72EBB48}" type="slidenum">
              <a:rPr lang="nl-NL" smtClean="0"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50310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Harten is troef. Iedereen heeft nog 3 kaarten.</a:t>
            </a:r>
          </a:p>
          <a:p>
            <a:r>
              <a:rPr lang="nl-NL" dirty="0"/>
              <a:t>West heeft slag 10 gemaakt en speelt in slag 11 ♠H voor.</a:t>
            </a:r>
          </a:p>
          <a:p>
            <a:r>
              <a:rPr lang="nl-NL" dirty="0"/>
              <a:t>Hoeveel slagen voor de leider? 3, want ♠H wordt getroefd met </a:t>
            </a:r>
            <a:r>
              <a:rPr lang="nl-NL" dirty="0">
                <a:solidFill>
                  <a:srgbClr val="FF0000"/>
                </a:solidFill>
              </a:rPr>
              <a:t>♥</a:t>
            </a:r>
            <a:r>
              <a:rPr lang="nl-NL" dirty="0"/>
              <a:t>3, daarna </a:t>
            </a:r>
            <a:r>
              <a:rPr lang="nl-NL" dirty="0">
                <a:solidFill>
                  <a:srgbClr val="FF0000"/>
                </a:solidFill>
              </a:rPr>
              <a:t>♦</a:t>
            </a:r>
            <a:r>
              <a:rPr lang="nl-NL" dirty="0"/>
              <a:t>AH</a:t>
            </a:r>
          </a:p>
          <a:p>
            <a:endParaRPr lang="nl-NL" dirty="0"/>
          </a:p>
          <a:p>
            <a:r>
              <a:rPr lang="nl-NL" dirty="0"/>
              <a:t>En als SA het contract was? Dan 3 slagen voor OW.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D2EA8-A282-4B48-9D2F-04F4C72EBB48}" type="slidenum">
              <a:rPr lang="nl-NL" smtClean="0"/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23566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l-NL" dirty="0"/>
              <a:t>Harten is troef. Iedereen heeft nog 4 kaarten.</a:t>
            </a:r>
          </a:p>
          <a:p>
            <a:pPr>
              <a:lnSpc>
                <a:spcPct val="90000"/>
              </a:lnSpc>
            </a:pPr>
            <a:r>
              <a:rPr lang="nl-NL" dirty="0"/>
              <a:t>West heeft slag 9 gemaakt en speelt ♠H voor.</a:t>
            </a:r>
          </a:p>
          <a:p>
            <a:pPr>
              <a:lnSpc>
                <a:spcPct val="90000"/>
              </a:lnSpc>
            </a:pPr>
            <a:r>
              <a:rPr lang="nl-NL" dirty="0"/>
              <a:t>Hoeveel slagen voor de leider? 4</a:t>
            </a:r>
          </a:p>
          <a:p>
            <a:pPr>
              <a:lnSpc>
                <a:spcPct val="90000"/>
              </a:lnSpc>
            </a:pPr>
            <a:r>
              <a:rPr lang="nl-NL" dirty="0"/>
              <a:t>♠H getroefd in Noord,</a:t>
            </a:r>
          </a:p>
          <a:p>
            <a:pPr>
              <a:lnSpc>
                <a:spcPct val="90000"/>
              </a:lnSpc>
            </a:pPr>
            <a:r>
              <a:rPr lang="nl-NL" dirty="0"/>
              <a:t>♣3 getroefd in Zuid,</a:t>
            </a:r>
          </a:p>
          <a:p>
            <a:pPr>
              <a:lnSpc>
                <a:spcPct val="90000"/>
              </a:lnSpc>
            </a:pPr>
            <a:r>
              <a:rPr lang="nl-NL" dirty="0"/>
              <a:t>♠6 getroefd in Noord</a:t>
            </a:r>
          </a:p>
          <a:p>
            <a:pPr>
              <a:lnSpc>
                <a:spcPct val="90000"/>
              </a:lnSpc>
            </a:pPr>
            <a:r>
              <a:rPr lang="nl-NL" dirty="0"/>
              <a:t>♣5 getroefd in Zuid. Over en weer troeven heet: cross-</a:t>
            </a:r>
            <a:r>
              <a:rPr lang="nl-NL" dirty="0" err="1"/>
              <a:t>ruff</a:t>
            </a:r>
            <a:r>
              <a:rPr lang="nl-NL" dirty="0"/>
              <a:t>.</a:t>
            </a:r>
          </a:p>
          <a:p>
            <a:pPr>
              <a:lnSpc>
                <a:spcPct val="90000"/>
              </a:lnSpc>
            </a:pPr>
            <a:endParaRPr lang="nl-NL" dirty="0"/>
          </a:p>
          <a:p>
            <a:pPr>
              <a:lnSpc>
                <a:spcPct val="90000"/>
              </a:lnSpc>
            </a:pPr>
            <a:r>
              <a:rPr lang="nl-NL" dirty="0"/>
              <a:t>En als SA het contract was? Dan 4 slagen voor OW.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D2EA8-A282-4B48-9D2F-04F4C72EBB48}" type="slidenum">
              <a:rPr lang="nl-NL" smtClean="0"/>
              <a:t>36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35941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Harten is troef. Dit zijn de laatste 6 slagen.</a:t>
            </a:r>
          </a:p>
          <a:p>
            <a:r>
              <a:rPr lang="nl-NL" dirty="0"/>
              <a:t>De leider is aan slag. Hoe te spelen voor alle slagen?</a:t>
            </a:r>
          </a:p>
          <a:p>
            <a:pPr lvl="1"/>
            <a:r>
              <a:rPr lang="nl-NL" dirty="0">
                <a:solidFill>
                  <a:srgbClr val="FF0000"/>
                </a:solidFill>
              </a:rPr>
              <a:t>♦</a:t>
            </a:r>
            <a:r>
              <a:rPr lang="nl-NL" dirty="0"/>
              <a:t>A</a:t>
            </a:r>
          </a:p>
          <a:p>
            <a:pPr lvl="1"/>
            <a:r>
              <a:rPr lang="nl-NL" dirty="0">
                <a:solidFill>
                  <a:srgbClr val="FF0000"/>
                </a:solidFill>
              </a:rPr>
              <a:t>♦</a:t>
            </a:r>
            <a:r>
              <a:rPr lang="nl-NL" dirty="0"/>
              <a:t>H</a:t>
            </a:r>
          </a:p>
          <a:p>
            <a:pPr lvl="1"/>
            <a:r>
              <a:rPr lang="nl-NL" dirty="0">
                <a:solidFill>
                  <a:srgbClr val="FF0000"/>
                </a:solidFill>
              </a:rPr>
              <a:t>♦</a:t>
            </a:r>
            <a:r>
              <a:rPr lang="nl-NL" dirty="0"/>
              <a:t>2 </a:t>
            </a:r>
            <a:r>
              <a:rPr lang="nl-NL" dirty="0">
                <a:sym typeface="Wingdings" panose="05000000000000000000" pitchFamily="2" charset="2"/>
              </a:rPr>
              <a:t> </a:t>
            </a:r>
            <a:r>
              <a:rPr lang="nl-NL" dirty="0">
                <a:solidFill>
                  <a:srgbClr val="FF0000"/>
                </a:solidFill>
                <a:sym typeface="Wingdings" panose="05000000000000000000" pitchFamily="2" charset="2"/>
              </a:rPr>
              <a:t>♥</a:t>
            </a:r>
            <a:r>
              <a:rPr lang="nl-NL" dirty="0">
                <a:sym typeface="Wingdings" panose="05000000000000000000" pitchFamily="2" charset="2"/>
              </a:rPr>
              <a:t>5 (troef)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♠3  ♠A</a:t>
            </a:r>
          </a:p>
          <a:p>
            <a:pPr lvl="1"/>
            <a:r>
              <a:rPr lang="nl-NL" dirty="0">
                <a:solidFill>
                  <a:srgbClr val="FF0000"/>
                </a:solidFill>
              </a:rPr>
              <a:t>♦</a:t>
            </a:r>
            <a:r>
              <a:rPr lang="nl-NL" dirty="0"/>
              <a:t>7 en </a:t>
            </a:r>
            <a:r>
              <a:rPr lang="nl-NL" dirty="0">
                <a:solidFill>
                  <a:srgbClr val="FF0000"/>
                </a:solidFill>
              </a:rPr>
              <a:t>♦</a:t>
            </a:r>
            <a:r>
              <a:rPr lang="nl-NL" dirty="0"/>
              <a:t>6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D2EA8-A282-4B48-9D2F-04F4C72EBB48}" type="slidenum">
              <a:rPr lang="nl-NL" smtClean="0"/>
              <a:t>37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37479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Noord is leider in een hartencontract.</a:t>
            </a:r>
          </a:p>
          <a:p>
            <a:r>
              <a:rPr lang="nl-NL" dirty="0"/>
              <a:t>Oost mag uitkomen en Zuid is de dummy.</a:t>
            </a:r>
          </a:p>
          <a:p>
            <a:pPr>
              <a:lnSpc>
                <a:spcPct val="90000"/>
              </a:lnSpc>
            </a:pPr>
            <a:r>
              <a:rPr lang="nl-NL" dirty="0"/>
              <a:t>Uitkomst</a:t>
            </a:r>
            <a:r>
              <a:rPr lang="nl-NL" b="1" dirty="0"/>
              <a:t>: </a:t>
            </a:r>
            <a:r>
              <a:rPr lang="nl-NL" dirty="0">
                <a:sym typeface="Symbol" panose="05050102010706020507" pitchFamily="18" charset="2"/>
              </a:rPr>
              <a:t></a:t>
            </a:r>
            <a:r>
              <a:rPr lang="nl-NL" dirty="0"/>
              <a:t>B</a:t>
            </a:r>
          </a:p>
          <a:p>
            <a:pPr>
              <a:lnSpc>
                <a:spcPct val="90000"/>
              </a:lnSpc>
            </a:pPr>
            <a:r>
              <a:rPr lang="nl-NL" dirty="0"/>
              <a:t>Spelen: zodra aan slag steeds troef spelen (3x)</a:t>
            </a:r>
          </a:p>
          <a:p>
            <a:pPr>
              <a:lnSpc>
                <a:spcPct val="90000"/>
              </a:lnSpc>
            </a:pPr>
            <a:r>
              <a:rPr lang="nl-NL" dirty="0"/>
              <a:t>Resultaat: 10 slagen 	</a:t>
            </a:r>
          </a:p>
          <a:p>
            <a:endParaRPr lang="nl-NL" sz="2400" kern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D2EA8-A282-4B48-9D2F-04F4C72EBB48}" type="slidenum">
              <a:rPr lang="nl-NL" smtClean="0"/>
              <a:t>38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023770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l-NL" kern="0" dirty="0" err="1"/>
              <a:t>Bieden</a:t>
            </a:r>
            <a:r>
              <a:rPr lang="nl-NL" dirty="0" err="1"/>
              <a:t>Oost</a:t>
            </a:r>
            <a:r>
              <a:rPr lang="nl-NL" dirty="0"/>
              <a:t> is leider in een schoppen contract</a:t>
            </a:r>
          </a:p>
          <a:p>
            <a:pPr>
              <a:lnSpc>
                <a:spcPct val="90000"/>
              </a:lnSpc>
            </a:pPr>
            <a:r>
              <a:rPr lang="nl-NL" dirty="0"/>
              <a:t>Uitkomst door Zuid:</a:t>
            </a:r>
            <a:r>
              <a:rPr lang="nl-NL" dirty="0">
                <a:solidFill>
                  <a:srgbClr val="FF0000"/>
                </a:solidFill>
                <a:sym typeface="Symbol" panose="05050102010706020507" pitchFamily="18" charset="2"/>
              </a:rPr>
              <a:t></a:t>
            </a:r>
            <a:r>
              <a:rPr lang="nl-NL" dirty="0">
                <a:sym typeface="Symbol" panose="05050102010706020507" pitchFamily="18" charset="2"/>
              </a:rPr>
              <a:t>H. Voor de Aas van de dummy.</a:t>
            </a:r>
          </a:p>
          <a:p>
            <a:pPr>
              <a:lnSpc>
                <a:spcPct val="90000"/>
              </a:lnSpc>
            </a:pPr>
            <a:r>
              <a:rPr lang="nl-NL" dirty="0"/>
              <a:t>Spelen: troeftrekken uitstellen. Begin met harten voor A, dan de H en </a:t>
            </a:r>
            <a:r>
              <a:rPr lang="nl-NL" dirty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nl-NL" dirty="0">
                <a:sym typeface="Symbol" panose="05050102010706020507" pitchFamily="18" charset="2"/>
              </a:rPr>
              <a:t>3 introeven (</a:t>
            </a:r>
            <a:r>
              <a:rPr lang="nl-NL" dirty="0" err="1">
                <a:sym typeface="Symbol" panose="05050102010706020507" pitchFamily="18" charset="2"/>
              </a:rPr>
              <a:t>introever</a:t>
            </a:r>
            <a:r>
              <a:rPr lang="nl-NL" dirty="0">
                <a:sym typeface="Symbol" panose="05050102010706020507" pitchFamily="18" charset="2"/>
              </a:rPr>
              <a:t> aan de in korte hand)</a:t>
            </a:r>
            <a:endParaRPr lang="nl-NL" dirty="0"/>
          </a:p>
          <a:p>
            <a:pPr>
              <a:lnSpc>
                <a:spcPct val="90000"/>
              </a:lnSpc>
            </a:pPr>
            <a:r>
              <a:rPr lang="nl-NL" dirty="0"/>
              <a:t>Resultaat: 10 slagen	</a:t>
            </a:r>
          </a:p>
          <a:p>
            <a:pPr marL="382588" lvl="1" indent="0">
              <a:buNone/>
            </a:pPr>
            <a:endParaRPr lang="nl-NL" dirty="0">
              <a:sym typeface="Symbol"/>
            </a:endParaRPr>
          </a:p>
          <a:p>
            <a:pPr marL="382588" lvl="1" indent="0">
              <a:buNone/>
            </a:pPr>
            <a:r>
              <a:rPr lang="nl-NL" dirty="0">
                <a:sym typeface="Symbol"/>
              </a:rPr>
              <a:t> </a:t>
            </a:r>
            <a:endParaRPr lang="nl-NL" dirty="0"/>
          </a:p>
          <a:p>
            <a:pPr marL="457200" indent="-457200">
              <a:buClr>
                <a:srgbClr val="33335C"/>
              </a:buClr>
            </a:pPr>
            <a:endParaRPr lang="nl-NL" sz="2400" kern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D2EA8-A282-4B48-9D2F-04F4C72EBB48}" type="slidenum">
              <a:rPr lang="nl-NL" smtClean="0"/>
              <a:t>39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5157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l-NL" sz="1200" dirty="0">
                <a:solidFill>
                  <a:srgbClr val="000000"/>
                </a:solidFill>
                <a:latin typeface="+mn-lt"/>
              </a:rPr>
              <a:t>Hoeveel schoppen slagen zeker? 3: ♠A, ♠V en ♠H</a:t>
            </a:r>
          </a:p>
          <a:p>
            <a:pPr lvl="0"/>
            <a:r>
              <a:rPr lang="nl-NL" sz="1200" dirty="0">
                <a:solidFill>
                  <a:srgbClr val="000000"/>
                </a:solidFill>
                <a:latin typeface="+mn-lt"/>
              </a:rPr>
              <a:t>Wanneer kans op 4 slagen? 3-3 ‘</a:t>
            </a:r>
            <a:r>
              <a:rPr lang="nl-NL" sz="1200" dirty="0" err="1">
                <a:solidFill>
                  <a:srgbClr val="000000"/>
                </a:solidFill>
                <a:latin typeface="+mn-lt"/>
              </a:rPr>
              <a:t>zitsel</a:t>
            </a:r>
            <a:r>
              <a:rPr lang="nl-NL" sz="1200" dirty="0">
                <a:solidFill>
                  <a:srgbClr val="000000"/>
                </a:solidFill>
                <a:latin typeface="+mn-lt"/>
              </a:rPr>
              <a:t>’ bij OW.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>
                <a:solidFill>
                  <a:srgbClr val="000000"/>
                </a:solidFill>
                <a:latin typeface="+mj-lt"/>
              </a:rPr>
              <a:t>Kans op 3-3 verdeling bij O-W: 36% (4-2 verdeling = 48%)</a:t>
            </a:r>
            <a:endParaRPr lang="nl-NL" sz="1200" dirty="0">
              <a:solidFill>
                <a:srgbClr val="000000"/>
              </a:solidFill>
              <a:latin typeface="+mn-lt"/>
            </a:endParaRPr>
          </a:p>
          <a:p>
            <a:endParaRPr lang="nl-NL" sz="1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D2EA8-A282-4B48-9D2F-04F4C72EBB48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610034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lnSpc>
                <a:spcPct val="90000"/>
              </a:lnSpc>
            </a:pPr>
            <a:r>
              <a:rPr lang="nl-NL" dirty="0"/>
              <a:t>Zuid leider in schoppencontract.</a:t>
            </a:r>
          </a:p>
          <a:p>
            <a:pPr>
              <a:lnSpc>
                <a:spcPct val="90000"/>
              </a:lnSpc>
            </a:pPr>
            <a:r>
              <a:rPr lang="nl-NL" dirty="0"/>
              <a:t>Uitkomst West: </a:t>
            </a:r>
            <a:r>
              <a:rPr lang="nl-NL" dirty="0">
                <a:solidFill>
                  <a:srgbClr val="FF0000"/>
                </a:solidFill>
                <a:sym typeface="Symbol" panose="05050102010706020507" pitchFamily="18" charset="2"/>
              </a:rPr>
              <a:t></a:t>
            </a:r>
            <a:r>
              <a:rPr lang="nl-NL" dirty="0">
                <a:sym typeface="Symbol" panose="05050102010706020507" pitchFamily="18" charset="2"/>
              </a:rPr>
              <a:t>9 (singleton)</a:t>
            </a:r>
          </a:p>
          <a:p>
            <a:pPr>
              <a:lnSpc>
                <a:spcPct val="90000"/>
              </a:lnSpc>
            </a:pPr>
            <a:r>
              <a:rPr lang="nl-NL" dirty="0"/>
              <a:t>Spelen: 3</a:t>
            </a:r>
            <a:r>
              <a:rPr lang="nl-NL" baseline="30000" dirty="0"/>
              <a:t>e</a:t>
            </a:r>
            <a:r>
              <a:rPr lang="nl-NL" dirty="0"/>
              <a:t> ruiten introeven met </a:t>
            </a:r>
            <a:r>
              <a:rPr lang="nl-NL" dirty="0">
                <a:sym typeface="Symbol" panose="05050102010706020507" pitchFamily="18" charset="2"/>
              </a:rPr>
              <a:t>H, daarna 9 door laten lopen</a:t>
            </a:r>
          </a:p>
          <a:p>
            <a:pPr>
              <a:lnSpc>
                <a:spcPct val="90000"/>
              </a:lnSpc>
            </a:pPr>
            <a:r>
              <a:rPr lang="nl-NL" dirty="0">
                <a:sym typeface="Symbol" panose="05050102010706020507" pitchFamily="18" charset="2"/>
              </a:rPr>
              <a:t>Later snit op H</a:t>
            </a:r>
            <a:endParaRPr lang="nl-NL" dirty="0"/>
          </a:p>
          <a:p>
            <a:pPr>
              <a:lnSpc>
                <a:spcPct val="90000"/>
              </a:lnSpc>
            </a:pPr>
            <a:r>
              <a:rPr lang="nl-NL" dirty="0"/>
              <a:t>Resultaat: misschien wel 11 slagen	</a:t>
            </a:r>
          </a:p>
          <a:p>
            <a:pPr marL="457200" indent="-457200">
              <a:buClr>
                <a:srgbClr val="33335C"/>
              </a:buClr>
            </a:pPr>
            <a:endParaRPr lang="nl-NL" sz="2400" kern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D2EA8-A282-4B48-9D2F-04F4C72EBB48}" type="slidenum">
              <a:rPr lang="nl-NL" smtClean="0"/>
              <a:t>40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374872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33335C"/>
              </a:buClr>
            </a:pPr>
            <a:r>
              <a:rPr lang="nl-NL" dirty="0"/>
              <a:t>West is leider in een </a:t>
            </a:r>
            <a:r>
              <a:rPr lang="nl-NL" dirty="0">
                <a:solidFill>
                  <a:srgbClr val="FF0000"/>
                </a:solidFill>
                <a:sym typeface="Symbol" panose="05050102010706020507" pitchFamily="18" charset="2"/>
              </a:rPr>
              <a:t></a:t>
            </a:r>
            <a:r>
              <a:rPr lang="nl-NL" dirty="0">
                <a:sym typeface="Symbol" panose="05050102010706020507" pitchFamily="18" charset="2"/>
              </a:rPr>
              <a:t> </a:t>
            </a:r>
            <a:r>
              <a:rPr lang="nl-NL" dirty="0"/>
              <a:t>contract. Probeer 11 slagen te halen.</a:t>
            </a:r>
          </a:p>
          <a:p>
            <a:pPr>
              <a:lnSpc>
                <a:spcPct val="90000"/>
              </a:lnSpc>
            </a:pPr>
            <a:r>
              <a:rPr lang="nl-NL" dirty="0"/>
              <a:t>Uitkomst Noord: </a:t>
            </a:r>
            <a:r>
              <a:rPr lang="nl-NL" dirty="0">
                <a:sym typeface="Symbol" panose="05050102010706020507" pitchFamily="18" charset="2"/>
              </a:rPr>
              <a:t>V (hoogste serie)</a:t>
            </a:r>
          </a:p>
          <a:p>
            <a:pPr>
              <a:lnSpc>
                <a:spcPct val="90000"/>
              </a:lnSpc>
            </a:pPr>
            <a:r>
              <a:rPr lang="nl-NL" dirty="0"/>
              <a:t>Spelen: meteen 3 x troeftrekken, 2 schoppen slagen ontwikkelen en de snit op </a:t>
            </a:r>
            <a:r>
              <a:rPr lang="nl-N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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nl-NL" dirty="0"/>
          </a:p>
          <a:p>
            <a:pPr>
              <a:lnSpc>
                <a:spcPct val="90000"/>
              </a:lnSpc>
            </a:pPr>
            <a:r>
              <a:rPr lang="nl-NL" dirty="0"/>
              <a:t>Resultaat: 11 slagen	</a:t>
            </a:r>
          </a:p>
          <a:p>
            <a:pPr>
              <a:buClr>
                <a:srgbClr val="33335C"/>
              </a:buClr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D2EA8-A282-4B48-9D2F-04F4C72EBB48}" type="slidenum">
              <a:rPr lang="nl-NL" smtClean="0"/>
              <a:t>41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81506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33335C"/>
              </a:buClr>
            </a:pPr>
            <a:endParaRPr lang="nl-NL" dirty="0">
              <a:sym typeface="Symbol"/>
            </a:endParaRPr>
          </a:p>
          <a:p>
            <a:pPr>
              <a:buClr>
                <a:srgbClr val="33335C"/>
              </a:buClr>
            </a:pPr>
            <a:endParaRPr lang="nl-NL" dirty="0">
              <a:sym typeface="Symbol"/>
            </a:endParaRPr>
          </a:p>
          <a:p>
            <a:pPr>
              <a:buClr>
                <a:srgbClr val="33335C"/>
              </a:buClr>
            </a:pPr>
            <a:endParaRPr lang="nl-NL" dirty="0">
              <a:sym typeface="Symbol"/>
            </a:endParaRPr>
          </a:p>
          <a:p>
            <a:pPr marL="382588" lvl="1" indent="0">
              <a:buNone/>
            </a:pPr>
            <a:endParaRPr lang="nl-NL" dirty="0">
              <a:sym typeface="Symbol"/>
            </a:endParaRPr>
          </a:p>
          <a:p>
            <a:pPr marL="382588" lvl="1" indent="0">
              <a:buNone/>
            </a:pPr>
            <a:r>
              <a:rPr lang="nl-NL" dirty="0">
                <a:sym typeface="Symbol"/>
              </a:rPr>
              <a:t> </a:t>
            </a:r>
            <a:endParaRPr lang="nl-NL" dirty="0"/>
          </a:p>
          <a:p>
            <a:pPr marL="457200" indent="-457200">
              <a:buClr>
                <a:srgbClr val="33335C"/>
              </a:buClr>
            </a:pPr>
            <a:endParaRPr lang="nl-NL" sz="2400" kern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D2EA8-A282-4B48-9D2F-04F4C72EBB48}" type="slidenum">
              <a:rPr lang="nl-NL" smtClean="0"/>
              <a:t>42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3270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l-NL" sz="1200" dirty="0">
                <a:solidFill>
                  <a:srgbClr val="000000"/>
                </a:solidFill>
                <a:latin typeface="+mn-lt"/>
              </a:rPr>
              <a:t>Vaker 4-2 verdeling: 48%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>
                <a:solidFill>
                  <a:srgbClr val="000000"/>
                </a:solidFill>
                <a:latin typeface="+mj-lt"/>
              </a:rPr>
              <a:t>Let goed op wat de tegenpartij bijspeelt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D2EA8-A282-4B48-9D2F-04F4C72EBB48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9343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>
                <a:latin typeface="+mj-lt"/>
              </a:rPr>
              <a:t>Wanneer 5 ruiten slagen? Ruiten 3-2 bij OW</a:t>
            </a:r>
          </a:p>
          <a:p>
            <a:r>
              <a:rPr lang="nl-NL" dirty="0">
                <a:latin typeface="+mj-lt"/>
              </a:rPr>
              <a:t>Met welke kaart begin je? </a:t>
            </a:r>
            <a:r>
              <a:rPr lang="nl-NL" dirty="0">
                <a:solidFill>
                  <a:srgbClr val="FF0000"/>
                </a:solidFill>
                <a:latin typeface="+mj-lt"/>
              </a:rPr>
              <a:t>♦</a:t>
            </a:r>
            <a:r>
              <a:rPr lang="nl-NL" dirty="0">
                <a:latin typeface="+mj-lt"/>
              </a:rPr>
              <a:t>V</a:t>
            </a:r>
          </a:p>
          <a:p>
            <a:r>
              <a:rPr lang="nl-NL" b="1" dirty="0" err="1">
                <a:latin typeface="+mj-lt"/>
              </a:rPr>
              <a:t>Honneur</a:t>
            </a:r>
            <a:r>
              <a:rPr lang="nl-NL" b="1" dirty="0">
                <a:latin typeface="+mj-lt"/>
              </a:rPr>
              <a:t> aan korte kant eerst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>
                <a:solidFill>
                  <a:srgbClr val="000000"/>
                </a:solidFill>
                <a:latin typeface="+mj-lt"/>
              </a:rPr>
              <a:t>Kans op 3-2 verdeling bij O-W: 68%</a:t>
            </a:r>
            <a:endParaRPr lang="nl-NL" dirty="0">
              <a:latin typeface="+mj-lt"/>
            </a:endParaRPr>
          </a:p>
          <a:p>
            <a:pPr lvl="0"/>
            <a:endParaRPr lang="nl-NL" sz="1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D2EA8-A282-4B48-9D2F-04F4C72EBB48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2662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33335C"/>
              </a:buClr>
            </a:pPr>
            <a:endParaRPr lang="nl-NL" dirty="0">
              <a:sym typeface="Symbol"/>
            </a:endParaRPr>
          </a:p>
          <a:p>
            <a:pPr>
              <a:buClr>
                <a:srgbClr val="33335C"/>
              </a:buClr>
            </a:pPr>
            <a:endParaRPr lang="nl-NL" dirty="0">
              <a:sym typeface="Symbol"/>
            </a:endParaRPr>
          </a:p>
          <a:p>
            <a:pPr>
              <a:buClr>
                <a:srgbClr val="33335C"/>
              </a:buClr>
            </a:pPr>
            <a:endParaRPr lang="nl-NL" dirty="0">
              <a:sym typeface="Symbol"/>
            </a:endParaRPr>
          </a:p>
          <a:p>
            <a:pPr marL="382588" lvl="1" indent="0">
              <a:buNone/>
            </a:pPr>
            <a:endParaRPr lang="nl-NL" dirty="0">
              <a:sym typeface="Symbol"/>
            </a:endParaRPr>
          </a:p>
          <a:p>
            <a:pPr marL="382588" lvl="1" indent="0">
              <a:buNone/>
            </a:pPr>
            <a:r>
              <a:rPr lang="nl-NL" dirty="0">
                <a:sym typeface="Symbol"/>
              </a:rPr>
              <a:t> </a:t>
            </a:r>
            <a:endParaRPr lang="nl-NL" dirty="0"/>
          </a:p>
          <a:p>
            <a:pPr marL="457200" indent="-457200">
              <a:buClr>
                <a:srgbClr val="33335C"/>
              </a:buClr>
            </a:pPr>
            <a:endParaRPr lang="nl-NL" sz="2400" kern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D2EA8-A282-4B48-9D2F-04F4C72EBB48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601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Hoeveel ruitenslagen?</a:t>
            </a:r>
          </a:p>
          <a:p>
            <a:r>
              <a:rPr lang="nl-NL" dirty="0"/>
              <a:t>O-W: 3-3 zitsel, dan 4 slagen voor NZ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D2EA8-A282-4B48-9D2F-04F4C72EBB48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7152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Hoeveel ruitenslagen?</a:t>
            </a:r>
          </a:p>
          <a:p>
            <a:r>
              <a:rPr lang="nl-NL" dirty="0"/>
              <a:t>O-W: 4-2 zitsel, dan 3 slagen voor NZ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D2EA8-A282-4B48-9D2F-04F4C72EBB48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7269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2D867F-7C04-4805-B3E2-C4FE37CF4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278638"/>
            <a:ext cx="12192000" cy="2523725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960370D1-D8E4-4904-ADC4-CB7A4426BCE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8395" y="6134783"/>
            <a:ext cx="38735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i="1" dirty="0" err="1">
                <a:solidFill>
                  <a:srgbClr val="9D9EA0"/>
                </a:solidFill>
              </a:rPr>
              <a:t>vormgeving</a:t>
            </a:r>
            <a:r>
              <a:rPr lang="en-US" i="1" dirty="0">
                <a:solidFill>
                  <a:srgbClr val="9D9EA0"/>
                </a:solidFill>
              </a:rPr>
              <a:t>: Ton </a:t>
            </a:r>
            <a:r>
              <a:rPr lang="en-US" i="1" dirty="0" err="1">
                <a:solidFill>
                  <a:srgbClr val="9D9EA0"/>
                </a:solidFill>
              </a:rPr>
              <a:t>Walbeek</a:t>
            </a:r>
            <a:endParaRPr lang="nl-NL" i="1" dirty="0">
              <a:solidFill>
                <a:srgbClr val="9D9EA0"/>
              </a:solidFill>
            </a:endParaRP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186F7085-2C7E-4CCE-92C4-11C0D8B8F45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856972" y="6134783"/>
            <a:ext cx="273985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i="1" dirty="0">
                <a:solidFill>
                  <a:srgbClr val="9D9EA0"/>
                </a:solidFill>
              </a:rPr>
              <a:t>Drijverbridge.com</a:t>
            </a:r>
            <a:endParaRPr lang="nl-NL" i="1" dirty="0">
              <a:solidFill>
                <a:srgbClr val="9D9EA0"/>
              </a:solidFill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85070BC2-2015-4916-A20E-452B4724F0AB}"/>
              </a:ext>
            </a:extLst>
          </p:cNvPr>
          <p:cNvSpPr/>
          <p:nvPr userDrawn="1"/>
        </p:nvSpPr>
        <p:spPr>
          <a:xfrm>
            <a:off x="0" y="0"/>
            <a:ext cx="12191999" cy="649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BF5CA9F4-60D9-4FAA-B078-A2DE9B26FF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9351"/>
            <a:ext cx="7151671" cy="110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413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4D059FE-B9AD-4CCF-AF49-B0EE227003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89186" y="6418034"/>
            <a:ext cx="3181801" cy="439966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D88293E1-E4BB-4C32-99A7-55B59174A1B3}"/>
              </a:ext>
            </a:extLst>
          </p:cNvPr>
          <p:cNvSpPr/>
          <p:nvPr userDrawn="1"/>
        </p:nvSpPr>
        <p:spPr bwMode="auto">
          <a:xfrm>
            <a:off x="0" y="548680"/>
            <a:ext cx="6961239" cy="6300773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405D606-9EC4-4214-8A86-6995B174E9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71245" y="2601818"/>
            <a:ext cx="1731414" cy="2109399"/>
          </a:xfrm>
          <a:prstGeom prst="rect">
            <a:avLst/>
          </a:prstGeom>
        </p:spPr>
      </p:pic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26433946-5E91-4326-8C97-EBA401B1A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3468" y="617046"/>
            <a:ext cx="4016523" cy="4351338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89589548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88293E1-E4BB-4C32-99A7-55B59174A1B3}"/>
              </a:ext>
            </a:extLst>
          </p:cNvPr>
          <p:cNvSpPr/>
          <p:nvPr userDrawn="1"/>
        </p:nvSpPr>
        <p:spPr bwMode="auto">
          <a:xfrm>
            <a:off x="85458" y="615296"/>
            <a:ext cx="11985529" cy="3452502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405D606-9EC4-4214-8A86-6995B174E9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12515" y="1286847"/>
            <a:ext cx="1731414" cy="210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78328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-1" y="1278640"/>
            <a:ext cx="12192001" cy="2493421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txBody>
          <a:bodyPr wrap="none" anchor="ctr"/>
          <a:lstStyle/>
          <a:p>
            <a:endParaRPr lang="nl-NL" sz="4800" b="1" dirty="0">
              <a:solidFill>
                <a:srgbClr val="C40D0F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 userDrawn="1"/>
        </p:nvSpPr>
        <p:spPr bwMode="auto">
          <a:xfrm>
            <a:off x="0" y="6351589"/>
            <a:ext cx="391004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2200" i="1" dirty="0" err="1">
                <a:solidFill>
                  <a:srgbClr val="9D9EA0"/>
                </a:solidFill>
              </a:rPr>
              <a:t>vormgeving</a:t>
            </a:r>
            <a:r>
              <a:rPr lang="en-US" sz="2200" i="1" dirty="0">
                <a:solidFill>
                  <a:srgbClr val="9D9EA0"/>
                </a:solidFill>
              </a:rPr>
              <a:t>: Ton </a:t>
            </a:r>
            <a:r>
              <a:rPr lang="en-US" sz="2200" i="1" dirty="0" err="1">
                <a:solidFill>
                  <a:srgbClr val="9D9EA0"/>
                </a:solidFill>
              </a:rPr>
              <a:t>Walbeek</a:t>
            </a:r>
            <a:endParaRPr lang="nl-NL" sz="2200" i="1" dirty="0">
              <a:solidFill>
                <a:srgbClr val="9D9EA0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 userDrawn="1"/>
        </p:nvSpPr>
        <p:spPr bwMode="auto">
          <a:xfrm>
            <a:off x="6689138" y="6339470"/>
            <a:ext cx="415690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2200" i="1" dirty="0">
                <a:solidFill>
                  <a:srgbClr val="9D9EA0"/>
                </a:solidFill>
              </a:rPr>
              <a:t>© </a:t>
            </a:r>
            <a:r>
              <a:rPr lang="en-US" sz="2200" i="1" dirty="0" err="1">
                <a:solidFill>
                  <a:srgbClr val="9D9EA0"/>
                </a:solidFill>
              </a:rPr>
              <a:t>Nederlandse</a:t>
            </a:r>
            <a:r>
              <a:rPr lang="en-US" sz="2200" i="1" dirty="0">
                <a:solidFill>
                  <a:srgbClr val="9D9EA0"/>
                </a:solidFill>
              </a:rPr>
              <a:t> Bridge Bond</a:t>
            </a:r>
            <a:endParaRPr lang="nl-NL" sz="2200" i="1" dirty="0">
              <a:solidFill>
                <a:srgbClr val="9D9EA0"/>
              </a:solidFill>
            </a:endParaRPr>
          </a:p>
        </p:txBody>
      </p:sp>
      <p:sp>
        <p:nvSpPr>
          <p:cNvPr id="12" name="Ovaal 11"/>
          <p:cNvSpPr/>
          <p:nvPr userDrawn="1"/>
        </p:nvSpPr>
        <p:spPr bwMode="auto">
          <a:xfrm>
            <a:off x="8976320" y="2367831"/>
            <a:ext cx="3072341" cy="2088232"/>
          </a:xfrm>
          <a:prstGeom prst="ellipse">
            <a:avLst/>
          </a:prstGeom>
          <a:solidFill>
            <a:srgbClr val="D67C1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 sz="2400" kern="0" dirty="0">
              <a:solidFill>
                <a:srgbClr val="FFFFFF"/>
              </a:solidFill>
            </a:endParaRPr>
          </a:p>
        </p:txBody>
      </p:sp>
      <p:sp>
        <p:nvSpPr>
          <p:cNvPr id="13" name="Ondertitel 1"/>
          <p:cNvSpPr txBox="1">
            <a:spLocks/>
          </p:cNvSpPr>
          <p:nvPr userDrawn="1"/>
        </p:nvSpPr>
        <p:spPr bwMode="auto">
          <a:xfrm>
            <a:off x="1419083" y="1412776"/>
            <a:ext cx="9889099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FF1F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488" indent="-363538" algn="l" rtl="0" eaLnBrk="1" fontAlgn="base" hangingPunct="1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rgbClr val="C40D0F"/>
              </a:buClr>
              <a:buFont typeface="Wingdings" pitchFamily="2" charset="2"/>
              <a:buChar char="Ø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66813" indent="-363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rgbClr val="C40D0F"/>
              </a:buClr>
              <a:buFont typeface="Verdana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97038" indent="-1730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j-lt"/>
                <a:cs typeface="+mn-cs"/>
              </a:defRPr>
            </a:lvl4pPr>
            <a:lvl5pPr marL="20399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5pPr>
            <a:lvl6pPr marL="24971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6pPr>
            <a:lvl7pPr marL="29543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7pPr>
            <a:lvl8pPr marL="34115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8pPr>
            <a:lvl9pPr marL="38687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9pPr>
          </a:lstStyle>
          <a:p>
            <a:pPr algn="ctr"/>
            <a:r>
              <a:rPr lang="nl-NL" sz="8800" b="1" kern="0" dirty="0">
                <a:solidFill>
                  <a:srgbClr val="FFFFFF"/>
                </a:solidFill>
                <a:latin typeface="Segoe Print" panose="02000600000000000000" pitchFamily="2" charset="0"/>
              </a:rPr>
              <a:t>Start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B62632CD-0FC2-4F22-BF5A-A6B511C178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52" y="-11385"/>
            <a:ext cx="2873048" cy="2113650"/>
          </a:xfrm>
          <a:prstGeom prst="rect">
            <a:avLst/>
          </a:prstGeom>
        </p:spPr>
      </p:pic>
      <p:sp>
        <p:nvSpPr>
          <p:cNvPr id="15" name="Rechthoek 14"/>
          <p:cNvSpPr/>
          <p:nvPr userDrawn="1"/>
        </p:nvSpPr>
        <p:spPr>
          <a:xfrm>
            <a:off x="4840619" y="2376547"/>
            <a:ext cx="30460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4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met bridge </a:t>
            </a:r>
          </a:p>
        </p:txBody>
      </p:sp>
      <p:sp>
        <p:nvSpPr>
          <p:cNvPr id="17" name="Tekstvak 16"/>
          <p:cNvSpPr txBox="1"/>
          <p:nvPr userDrawn="1"/>
        </p:nvSpPr>
        <p:spPr>
          <a:xfrm>
            <a:off x="879696" y="3316228"/>
            <a:ext cx="46751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sz="2000" i="1" dirty="0">
                <a:solidFill>
                  <a:srgbClr val="FFFFFF"/>
                </a:solidFill>
              </a:rPr>
              <a:t>Jacques Barendregt en Koos Vrieze</a:t>
            </a:r>
          </a:p>
        </p:txBody>
      </p:sp>
      <p:pic>
        <p:nvPicPr>
          <p:cNvPr id="11" name="Picture 2" descr="C:\Users\Gebruiker\Documents\Bridge\Start met Bridge 1\LOGO NBB Slogan_onder_startmetbridge2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293" y="56168"/>
            <a:ext cx="2478653" cy="119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3009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leen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18628"/>
            <a:ext cx="12192000" cy="567308"/>
          </a:xfrm>
          <a:prstGeom prst="rect">
            <a:avLst/>
          </a:prstGeom>
        </p:spPr>
        <p:txBody>
          <a:bodyPr anchor="ctr"/>
          <a:lstStyle>
            <a:lvl1pPr algn="ctr">
              <a:defRPr sz="24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" y="1195388"/>
            <a:ext cx="5729817" cy="4525962"/>
          </a:xfrm>
        </p:spPr>
        <p:txBody>
          <a:bodyPr/>
          <a:lstStyle>
            <a:lvl1pPr>
              <a:defRPr sz="2400"/>
            </a:lvl1pPr>
            <a:lvl2pPr marL="725488" indent="-363538">
              <a:spcBef>
                <a:spcPts val="600"/>
              </a:spcBef>
              <a:tabLst>
                <a:tab pos="725488" algn="l"/>
              </a:tabLst>
              <a:defRPr sz="2200"/>
            </a:lvl2pPr>
            <a:lvl3pPr marL="1071563" indent="-346075">
              <a:spcBef>
                <a:spcPts val="600"/>
              </a:spcBef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517153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2D867F-7C04-4805-B3E2-C4FE37CF4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278638"/>
            <a:ext cx="12192000" cy="2523725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960370D1-D8E4-4904-ADC4-CB7A4426BCE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8395" y="6134783"/>
            <a:ext cx="38735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i="1" dirty="0" err="1">
                <a:solidFill>
                  <a:srgbClr val="9D9EA0"/>
                </a:solidFill>
              </a:rPr>
              <a:t>vormgeving</a:t>
            </a:r>
            <a:r>
              <a:rPr lang="en-US" i="1" dirty="0">
                <a:solidFill>
                  <a:srgbClr val="9D9EA0"/>
                </a:solidFill>
              </a:rPr>
              <a:t>: Ton </a:t>
            </a:r>
            <a:r>
              <a:rPr lang="en-US" i="1" dirty="0" err="1">
                <a:solidFill>
                  <a:srgbClr val="9D9EA0"/>
                </a:solidFill>
              </a:rPr>
              <a:t>Walbeek</a:t>
            </a:r>
            <a:endParaRPr lang="nl-NL" i="1" dirty="0">
              <a:solidFill>
                <a:srgbClr val="9D9EA0"/>
              </a:solidFill>
            </a:endParaRP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186F7085-2C7E-4CCE-92C4-11C0D8B8F45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856972" y="6134783"/>
            <a:ext cx="273985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i="1" dirty="0">
                <a:solidFill>
                  <a:srgbClr val="9D9EA0"/>
                </a:solidFill>
              </a:rPr>
              <a:t>Drijverbridge.com</a:t>
            </a:r>
            <a:endParaRPr lang="nl-NL" i="1" dirty="0">
              <a:solidFill>
                <a:srgbClr val="9D9EA0"/>
              </a:solidFill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85070BC2-2015-4916-A20E-452B4724F0AB}"/>
              </a:ext>
            </a:extLst>
          </p:cNvPr>
          <p:cNvSpPr/>
          <p:nvPr userDrawn="1"/>
        </p:nvSpPr>
        <p:spPr>
          <a:xfrm>
            <a:off x="0" y="0"/>
            <a:ext cx="12191999" cy="649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BF5CA9F4-60D9-4FAA-B078-A2DE9B26FF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9351"/>
            <a:ext cx="7151671" cy="110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17888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2D867F-7C04-4805-B3E2-C4FE37CF4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278638"/>
            <a:ext cx="12192000" cy="2523725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960370D1-D8E4-4904-ADC4-CB7A4426BCE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44211" y="6330515"/>
            <a:ext cx="38735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i="1" dirty="0" err="1">
                <a:solidFill>
                  <a:srgbClr val="9D9EA0"/>
                </a:solidFill>
              </a:rPr>
              <a:t>vormgeving</a:t>
            </a:r>
            <a:r>
              <a:rPr lang="en-US" i="1" dirty="0">
                <a:solidFill>
                  <a:srgbClr val="9D9EA0"/>
                </a:solidFill>
              </a:rPr>
              <a:t>: Ton </a:t>
            </a:r>
            <a:r>
              <a:rPr lang="en-US" i="1" dirty="0" err="1">
                <a:solidFill>
                  <a:srgbClr val="9D9EA0"/>
                </a:solidFill>
              </a:rPr>
              <a:t>Walbeek</a:t>
            </a:r>
            <a:endParaRPr lang="nl-NL" i="1" dirty="0">
              <a:solidFill>
                <a:srgbClr val="9D9EA0"/>
              </a:solidFill>
            </a:endParaRP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186F7085-2C7E-4CCE-92C4-11C0D8B8F45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087708" y="6326665"/>
            <a:ext cx="273985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i="1" dirty="0">
                <a:solidFill>
                  <a:srgbClr val="9D9EA0"/>
                </a:solidFill>
              </a:rPr>
              <a:t>Drijverbridge.com</a:t>
            </a:r>
            <a:endParaRPr lang="nl-NL" i="1" dirty="0">
              <a:solidFill>
                <a:srgbClr val="9D9EA0"/>
              </a:solidFill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85070BC2-2015-4916-A20E-452B4724F0AB}"/>
              </a:ext>
            </a:extLst>
          </p:cNvPr>
          <p:cNvSpPr/>
          <p:nvPr userDrawn="1"/>
        </p:nvSpPr>
        <p:spPr>
          <a:xfrm>
            <a:off x="0" y="0"/>
            <a:ext cx="12191999" cy="649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BF5CA9F4-60D9-4FAA-B078-A2DE9B26FF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9351"/>
            <a:ext cx="7151671" cy="110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14696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B056D4E-2D31-448A-82FC-50048CFF04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2450" y="3428863"/>
            <a:ext cx="4110527" cy="2011437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43E78D6-B157-44C5-A619-602839CA11A9}"/>
              </a:ext>
            </a:extLst>
          </p:cNvPr>
          <p:cNvSpPr/>
          <p:nvPr userDrawn="1"/>
        </p:nvSpPr>
        <p:spPr bwMode="auto">
          <a:xfrm>
            <a:off x="92450" y="585664"/>
            <a:ext cx="12007100" cy="2843336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4DDC7EF-7C4A-40AD-A198-F785C8D248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21808" y="6418034"/>
            <a:ext cx="3181801" cy="439966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420548EB-6BB7-4052-B1D9-95E598E9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82" y="0"/>
            <a:ext cx="11747618" cy="512747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FDAF33-D18C-4B6C-8A86-8D6C09AB8AD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050461934"/>
              </p:ext>
            </p:extLst>
          </p:nvPr>
        </p:nvGraphicFramePr>
        <p:xfrm>
          <a:off x="266585" y="1506280"/>
          <a:ext cx="3753370" cy="1001967"/>
        </p:xfrm>
        <a:graphic>
          <a:graphicData uri="http://schemas.openxmlformats.org/drawingml/2006/table">
            <a:tbl>
              <a:tblPr firstRow="1" firstCol="1" bandRow="1"/>
              <a:tblGrid>
                <a:gridCol w="926670">
                  <a:extLst>
                    <a:ext uri="{9D8B030D-6E8A-4147-A177-3AD203B41FA5}">
                      <a16:colId xmlns:a16="http://schemas.microsoft.com/office/drawing/2014/main" val="2017907323"/>
                    </a:ext>
                  </a:extLst>
                </a:gridCol>
                <a:gridCol w="948734">
                  <a:extLst>
                    <a:ext uri="{9D8B030D-6E8A-4147-A177-3AD203B41FA5}">
                      <a16:colId xmlns:a16="http://schemas.microsoft.com/office/drawing/2014/main" val="3390930456"/>
                    </a:ext>
                  </a:extLst>
                </a:gridCol>
                <a:gridCol w="941862">
                  <a:extLst>
                    <a:ext uri="{9D8B030D-6E8A-4147-A177-3AD203B41FA5}">
                      <a16:colId xmlns:a16="http://schemas.microsoft.com/office/drawing/2014/main" val="301601607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311355622"/>
                    </a:ext>
                  </a:extLst>
                </a:gridCol>
              </a:tblGrid>
              <a:tr h="169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54126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03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484322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B056D4E-2D31-448A-82FC-50048CFF04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2450" y="3428863"/>
            <a:ext cx="4110527" cy="2011437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43E78D6-B157-44C5-A619-602839CA11A9}"/>
              </a:ext>
            </a:extLst>
          </p:cNvPr>
          <p:cNvSpPr/>
          <p:nvPr userDrawn="1"/>
        </p:nvSpPr>
        <p:spPr bwMode="auto">
          <a:xfrm>
            <a:off x="92450" y="585664"/>
            <a:ext cx="12007100" cy="2843336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4DDC7EF-7C4A-40AD-A198-F785C8D248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21808" y="6418034"/>
            <a:ext cx="3181801" cy="439966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420548EB-6BB7-4052-B1D9-95E598E9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82" y="0"/>
            <a:ext cx="11747618" cy="512747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FDAF33-D18C-4B6C-8A86-8D6C09AB8AD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873543554"/>
              </p:ext>
            </p:extLst>
          </p:nvPr>
        </p:nvGraphicFramePr>
        <p:xfrm>
          <a:off x="271028" y="1190495"/>
          <a:ext cx="3753370" cy="1633538"/>
        </p:xfrm>
        <a:graphic>
          <a:graphicData uri="http://schemas.openxmlformats.org/drawingml/2006/table">
            <a:tbl>
              <a:tblPr firstRow="1" firstCol="1" bandRow="1"/>
              <a:tblGrid>
                <a:gridCol w="926670">
                  <a:extLst>
                    <a:ext uri="{9D8B030D-6E8A-4147-A177-3AD203B41FA5}">
                      <a16:colId xmlns:a16="http://schemas.microsoft.com/office/drawing/2014/main" val="2017907323"/>
                    </a:ext>
                  </a:extLst>
                </a:gridCol>
                <a:gridCol w="948734">
                  <a:extLst>
                    <a:ext uri="{9D8B030D-6E8A-4147-A177-3AD203B41FA5}">
                      <a16:colId xmlns:a16="http://schemas.microsoft.com/office/drawing/2014/main" val="3390930456"/>
                    </a:ext>
                  </a:extLst>
                </a:gridCol>
                <a:gridCol w="941862">
                  <a:extLst>
                    <a:ext uri="{9D8B030D-6E8A-4147-A177-3AD203B41FA5}">
                      <a16:colId xmlns:a16="http://schemas.microsoft.com/office/drawing/2014/main" val="301601607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311355622"/>
                    </a:ext>
                  </a:extLst>
                </a:gridCol>
              </a:tblGrid>
              <a:tr h="169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54126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03747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3418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36104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B056D4E-2D31-448A-82FC-50048CFF04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66585" y="3428863"/>
            <a:ext cx="4110527" cy="2011437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43E78D6-B157-44C5-A619-602839CA11A9}"/>
              </a:ext>
            </a:extLst>
          </p:cNvPr>
          <p:cNvSpPr/>
          <p:nvPr userDrawn="1"/>
        </p:nvSpPr>
        <p:spPr bwMode="auto">
          <a:xfrm>
            <a:off x="92450" y="585664"/>
            <a:ext cx="12007100" cy="2843336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4DDC7EF-7C4A-40AD-A198-F785C8D248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21808" y="6418034"/>
            <a:ext cx="3181801" cy="439966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420548EB-6BB7-4052-B1D9-95E598E9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82" y="0"/>
            <a:ext cx="11747618" cy="512747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FDAF33-D18C-4B6C-8A86-8D6C09AB8AD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08236890"/>
              </p:ext>
            </p:extLst>
          </p:nvPr>
        </p:nvGraphicFramePr>
        <p:xfrm>
          <a:off x="266585" y="868581"/>
          <a:ext cx="3753370" cy="2277365"/>
        </p:xfrm>
        <a:graphic>
          <a:graphicData uri="http://schemas.openxmlformats.org/drawingml/2006/table">
            <a:tbl>
              <a:tblPr firstRow="1" firstCol="1" bandRow="1"/>
              <a:tblGrid>
                <a:gridCol w="926670">
                  <a:extLst>
                    <a:ext uri="{9D8B030D-6E8A-4147-A177-3AD203B41FA5}">
                      <a16:colId xmlns:a16="http://schemas.microsoft.com/office/drawing/2014/main" val="2017907323"/>
                    </a:ext>
                  </a:extLst>
                </a:gridCol>
                <a:gridCol w="948734">
                  <a:extLst>
                    <a:ext uri="{9D8B030D-6E8A-4147-A177-3AD203B41FA5}">
                      <a16:colId xmlns:a16="http://schemas.microsoft.com/office/drawing/2014/main" val="3390930456"/>
                    </a:ext>
                  </a:extLst>
                </a:gridCol>
                <a:gridCol w="941862">
                  <a:extLst>
                    <a:ext uri="{9D8B030D-6E8A-4147-A177-3AD203B41FA5}">
                      <a16:colId xmlns:a16="http://schemas.microsoft.com/office/drawing/2014/main" val="301601607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311355622"/>
                    </a:ext>
                  </a:extLst>
                </a:gridCol>
              </a:tblGrid>
              <a:tr h="169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54126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03747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028389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nl-NL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332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034027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B056D4E-2D31-448A-82FC-50048CFF04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66585" y="3428863"/>
            <a:ext cx="4110527" cy="2011437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43E78D6-B157-44C5-A619-602839CA11A9}"/>
              </a:ext>
            </a:extLst>
          </p:cNvPr>
          <p:cNvSpPr/>
          <p:nvPr userDrawn="1"/>
        </p:nvSpPr>
        <p:spPr bwMode="auto">
          <a:xfrm>
            <a:off x="92450" y="585664"/>
            <a:ext cx="12007100" cy="2843336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4DDC7EF-7C4A-40AD-A198-F785C8D248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21808" y="6418034"/>
            <a:ext cx="3181801" cy="439966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420548EB-6BB7-4052-B1D9-95E598E9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82" y="0"/>
            <a:ext cx="11747618" cy="512747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FDAF33-D18C-4B6C-8A86-8D6C09AB8AD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34986652"/>
              </p:ext>
            </p:extLst>
          </p:nvPr>
        </p:nvGraphicFramePr>
        <p:xfrm>
          <a:off x="266585" y="868581"/>
          <a:ext cx="3753370" cy="2277365"/>
        </p:xfrm>
        <a:graphic>
          <a:graphicData uri="http://schemas.openxmlformats.org/drawingml/2006/table">
            <a:tbl>
              <a:tblPr firstRow="1" firstCol="1" bandRow="1"/>
              <a:tblGrid>
                <a:gridCol w="926670">
                  <a:extLst>
                    <a:ext uri="{9D8B030D-6E8A-4147-A177-3AD203B41FA5}">
                      <a16:colId xmlns:a16="http://schemas.microsoft.com/office/drawing/2014/main" val="2017907323"/>
                    </a:ext>
                  </a:extLst>
                </a:gridCol>
                <a:gridCol w="948734">
                  <a:extLst>
                    <a:ext uri="{9D8B030D-6E8A-4147-A177-3AD203B41FA5}">
                      <a16:colId xmlns:a16="http://schemas.microsoft.com/office/drawing/2014/main" val="3390930456"/>
                    </a:ext>
                  </a:extLst>
                </a:gridCol>
                <a:gridCol w="941862">
                  <a:extLst>
                    <a:ext uri="{9D8B030D-6E8A-4147-A177-3AD203B41FA5}">
                      <a16:colId xmlns:a16="http://schemas.microsoft.com/office/drawing/2014/main" val="301601607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311355622"/>
                    </a:ext>
                  </a:extLst>
                </a:gridCol>
              </a:tblGrid>
              <a:tr h="169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54126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03747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028389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332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933173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2D867F-7C04-4805-B3E2-C4FE37CF4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278638"/>
            <a:ext cx="12192000" cy="2523725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960370D1-D8E4-4904-ADC4-CB7A4426BCE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8395" y="6134783"/>
            <a:ext cx="38735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i="1" dirty="0" err="1">
                <a:solidFill>
                  <a:srgbClr val="9D9EA0"/>
                </a:solidFill>
              </a:rPr>
              <a:t>vormgeving</a:t>
            </a:r>
            <a:r>
              <a:rPr lang="en-US" i="1" dirty="0">
                <a:solidFill>
                  <a:srgbClr val="9D9EA0"/>
                </a:solidFill>
              </a:rPr>
              <a:t>: Ton </a:t>
            </a:r>
            <a:r>
              <a:rPr lang="en-US" i="1" dirty="0" err="1">
                <a:solidFill>
                  <a:srgbClr val="9D9EA0"/>
                </a:solidFill>
              </a:rPr>
              <a:t>Walbeek</a:t>
            </a:r>
            <a:endParaRPr lang="nl-NL" i="1" dirty="0">
              <a:solidFill>
                <a:srgbClr val="9D9EA0"/>
              </a:solidFill>
            </a:endParaRP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186F7085-2C7E-4CCE-92C4-11C0D8B8F45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856972" y="6134783"/>
            <a:ext cx="273985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i="1" dirty="0">
                <a:solidFill>
                  <a:srgbClr val="9D9EA0"/>
                </a:solidFill>
              </a:rPr>
              <a:t>Drijverbridge.com</a:t>
            </a:r>
            <a:endParaRPr lang="nl-NL" i="1" dirty="0">
              <a:solidFill>
                <a:srgbClr val="9D9EA0"/>
              </a:solidFill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85070BC2-2015-4916-A20E-452B4724F0AB}"/>
              </a:ext>
            </a:extLst>
          </p:cNvPr>
          <p:cNvSpPr/>
          <p:nvPr userDrawn="1"/>
        </p:nvSpPr>
        <p:spPr>
          <a:xfrm>
            <a:off x="0" y="0"/>
            <a:ext cx="12191999" cy="649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BF5CA9F4-60D9-4FAA-B078-A2DE9B26FF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9351"/>
            <a:ext cx="7151671" cy="110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5893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09893146-489A-44A8-A959-EBDE1BFE7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75" y="548680"/>
            <a:ext cx="4016523" cy="4351338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4D059FE-B9AD-4CCF-AF49-B0EE227003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75" y="6349668"/>
            <a:ext cx="3181801" cy="439966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D88293E1-E4BB-4C32-99A7-55B59174A1B3}"/>
              </a:ext>
            </a:extLst>
          </p:cNvPr>
          <p:cNvSpPr/>
          <p:nvPr userDrawn="1"/>
        </p:nvSpPr>
        <p:spPr bwMode="auto">
          <a:xfrm>
            <a:off x="5154486" y="548680"/>
            <a:ext cx="6961239" cy="6300773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405D606-9EC4-4214-8A86-6995B174E9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25731" y="2601818"/>
            <a:ext cx="1731414" cy="210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48429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09893146-489A-44A8-A959-EBDE1BFE7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75" y="548680"/>
            <a:ext cx="4016523" cy="4351338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4D059FE-B9AD-4CCF-AF49-B0EE227003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04080" y="6369283"/>
            <a:ext cx="3181801" cy="4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50084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09893146-489A-44A8-A959-EBDE1BFE7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389" y="4313589"/>
            <a:ext cx="4016523" cy="2391073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D1D71159-BB31-489D-A4BB-790A8BB8238A}"/>
              </a:ext>
            </a:extLst>
          </p:cNvPr>
          <p:cNvSpPr/>
          <p:nvPr userDrawn="1"/>
        </p:nvSpPr>
        <p:spPr bwMode="auto">
          <a:xfrm>
            <a:off x="196553" y="677631"/>
            <a:ext cx="11716284" cy="3472825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07706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4D059FE-B9AD-4CCF-AF49-B0EE227003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04080" y="6369283"/>
            <a:ext cx="3181801" cy="4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5446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4D059FE-B9AD-4CCF-AF49-B0EE227003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89186" y="6418034"/>
            <a:ext cx="3181801" cy="439966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D88293E1-E4BB-4C32-99A7-55B59174A1B3}"/>
              </a:ext>
            </a:extLst>
          </p:cNvPr>
          <p:cNvSpPr/>
          <p:nvPr userDrawn="1"/>
        </p:nvSpPr>
        <p:spPr bwMode="auto">
          <a:xfrm>
            <a:off x="0" y="548680"/>
            <a:ext cx="6961239" cy="6300773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405D606-9EC4-4214-8A86-6995B174E9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71245" y="2601818"/>
            <a:ext cx="1731414" cy="2109399"/>
          </a:xfrm>
          <a:prstGeom prst="rect">
            <a:avLst/>
          </a:prstGeom>
        </p:spPr>
      </p:pic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26433946-5E91-4326-8C97-EBA401B1A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3468" y="617046"/>
            <a:ext cx="4016523" cy="4351338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12226410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B056D4E-2D31-448A-82FC-50048CFF04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2450" y="3428863"/>
            <a:ext cx="4110527" cy="2011437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43E78D6-B157-44C5-A619-602839CA11A9}"/>
              </a:ext>
            </a:extLst>
          </p:cNvPr>
          <p:cNvSpPr/>
          <p:nvPr userDrawn="1"/>
        </p:nvSpPr>
        <p:spPr bwMode="auto">
          <a:xfrm>
            <a:off x="92450" y="585664"/>
            <a:ext cx="12007100" cy="2843336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4DDC7EF-7C4A-40AD-A198-F785C8D248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21808" y="6418034"/>
            <a:ext cx="3181801" cy="439966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420548EB-6BB7-4052-B1D9-95E598E9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82" y="0"/>
            <a:ext cx="11747618" cy="512747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FDAF33-D18C-4B6C-8A86-8D6C09AB8AD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70905714"/>
              </p:ext>
            </p:extLst>
          </p:nvPr>
        </p:nvGraphicFramePr>
        <p:xfrm>
          <a:off x="266585" y="1506280"/>
          <a:ext cx="3753370" cy="1001967"/>
        </p:xfrm>
        <a:graphic>
          <a:graphicData uri="http://schemas.openxmlformats.org/drawingml/2006/table">
            <a:tbl>
              <a:tblPr firstRow="1" firstCol="1" bandRow="1"/>
              <a:tblGrid>
                <a:gridCol w="926670">
                  <a:extLst>
                    <a:ext uri="{9D8B030D-6E8A-4147-A177-3AD203B41FA5}">
                      <a16:colId xmlns:a16="http://schemas.microsoft.com/office/drawing/2014/main" val="2017907323"/>
                    </a:ext>
                  </a:extLst>
                </a:gridCol>
                <a:gridCol w="948734">
                  <a:extLst>
                    <a:ext uri="{9D8B030D-6E8A-4147-A177-3AD203B41FA5}">
                      <a16:colId xmlns:a16="http://schemas.microsoft.com/office/drawing/2014/main" val="3390930456"/>
                    </a:ext>
                  </a:extLst>
                </a:gridCol>
                <a:gridCol w="941862">
                  <a:extLst>
                    <a:ext uri="{9D8B030D-6E8A-4147-A177-3AD203B41FA5}">
                      <a16:colId xmlns:a16="http://schemas.microsoft.com/office/drawing/2014/main" val="301601607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311355622"/>
                    </a:ext>
                  </a:extLst>
                </a:gridCol>
              </a:tblGrid>
              <a:tr h="169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54126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03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34284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B056D4E-2D31-448A-82FC-50048CFF04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2450" y="3428863"/>
            <a:ext cx="4110527" cy="2011437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43E78D6-B157-44C5-A619-602839CA11A9}"/>
              </a:ext>
            </a:extLst>
          </p:cNvPr>
          <p:cNvSpPr/>
          <p:nvPr userDrawn="1"/>
        </p:nvSpPr>
        <p:spPr bwMode="auto">
          <a:xfrm>
            <a:off x="92450" y="585664"/>
            <a:ext cx="12007100" cy="2843336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4DDC7EF-7C4A-40AD-A198-F785C8D248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21808" y="6418034"/>
            <a:ext cx="3181801" cy="439966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420548EB-6BB7-4052-B1D9-95E598E9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82" y="0"/>
            <a:ext cx="11747618" cy="512747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FDAF33-D18C-4B6C-8A86-8D6C09AB8AD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79094625"/>
              </p:ext>
            </p:extLst>
          </p:nvPr>
        </p:nvGraphicFramePr>
        <p:xfrm>
          <a:off x="271028" y="1190495"/>
          <a:ext cx="3753370" cy="1633538"/>
        </p:xfrm>
        <a:graphic>
          <a:graphicData uri="http://schemas.openxmlformats.org/drawingml/2006/table">
            <a:tbl>
              <a:tblPr firstRow="1" firstCol="1" bandRow="1"/>
              <a:tblGrid>
                <a:gridCol w="926670">
                  <a:extLst>
                    <a:ext uri="{9D8B030D-6E8A-4147-A177-3AD203B41FA5}">
                      <a16:colId xmlns:a16="http://schemas.microsoft.com/office/drawing/2014/main" val="2017907323"/>
                    </a:ext>
                  </a:extLst>
                </a:gridCol>
                <a:gridCol w="948734">
                  <a:extLst>
                    <a:ext uri="{9D8B030D-6E8A-4147-A177-3AD203B41FA5}">
                      <a16:colId xmlns:a16="http://schemas.microsoft.com/office/drawing/2014/main" val="3390930456"/>
                    </a:ext>
                  </a:extLst>
                </a:gridCol>
                <a:gridCol w="941862">
                  <a:extLst>
                    <a:ext uri="{9D8B030D-6E8A-4147-A177-3AD203B41FA5}">
                      <a16:colId xmlns:a16="http://schemas.microsoft.com/office/drawing/2014/main" val="301601607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311355622"/>
                    </a:ext>
                  </a:extLst>
                </a:gridCol>
              </a:tblGrid>
              <a:tr h="169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54126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03747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3418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886982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B056D4E-2D31-448A-82FC-50048CFF04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66585" y="3428863"/>
            <a:ext cx="4110527" cy="2011437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43E78D6-B157-44C5-A619-602839CA11A9}"/>
              </a:ext>
            </a:extLst>
          </p:cNvPr>
          <p:cNvSpPr/>
          <p:nvPr userDrawn="1"/>
        </p:nvSpPr>
        <p:spPr bwMode="auto">
          <a:xfrm>
            <a:off x="92450" y="585664"/>
            <a:ext cx="12007100" cy="2843336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4DDC7EF-7C4A-40AD-A198-F785C8D248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21808" y="6418034"/>
            <a:ext cx="3181801" cy="439966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420548EB-6BB7-4052-B1D9-95E598E9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82" y="0"/>
            <a:ext cx="11747618" cy="512747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FDAF33-D18C-4B6C-8A86-8D6C09AB8AD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13675574"/>
              </p:ext>
            </p:extLst>
          </p:nvPr>
        </p:nvGraphicFramePr>
        <p:xfrm>
          <a:off x="266585" y="868581"/>
          <a:ext cx="3753370" cy="2277365"/>
        </p:xfrm>
        <a:graphic>
          <a:graphicData uri="http://schemas.openxmlformats.org/drawingml/2006/table">
            <a:tbl>
              <a:tblPr firstRow="1" firstCol="1" bandRow="1"/>
              <a:tblGrid>
                <a:gridCol w="926670">
                  <a:extLst>
                    <a:ext uri="{9D8B030D-6E8A-4147-A177-3AD203B41FA5}">
                      <a16:colId xmlns:a16="http://schemas.microsoft.com/office/drawing/2014/main" val="2017907323"/>
                    </a:ext>
                  </a:extLst>
                </a:gridCol>
                <a:gridCol w="948734">
                  <a:extLst>
                    <a:ext uri="{9D8B030D-6E8A-4147-A177-3AD203B41FA5}">
                      <a16:colId xmlns:a16="http://schemas.microsoft.com/office/drawing/2014/main" val="3390930456"/>
                    </a:ext>
                  </a:extLst>
                </a:gridCol>
                <a:gridCol w="941862">
                  <a:extLst>
                    <a:ext uri="{9D8B030D-6E8A-4147-A177-3AD203B41FA5}">
                      <a16:colId xmlns:a16="http://schemas.microsoft.com/office/drawing/2014/main" val="301601607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311355622"/>
                    </a:ext>
                  </a:extLst>
                </a:gridCol>
              </a:tblGrid>
              <a:tr h="169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54126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03747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028389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nl-NL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332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580520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B056D4E-2D31-448A-82FC-50048CFF04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66585" y="3428863"/>
            <a:ext cx="4110527" cy="2011437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43E78D6-B157-44C5-A619-602839CA11A9}"/>
              </a:ext>
            </a:extLst>
          </p:cNvPr>
          <p:cNvSpPr/>
          <p:nvPr userDrawn="1"/>
        </p:nvSpPr>
        <p:spPr bwMode="auto">
          <a:xfrm>
            <a:off x="92450" y="585664"/>
            <a:ext cx="12007100" cy="2843336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4DDC7EF-7C4A-40AD-A198-F785C8D248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21808" y="6418034"/>
            <a:ext cx="3181801" cy="439966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420548EB-6BB7-4052-B1D9-95E598E9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82" y="0"/>
            <a:ext cx="11747618" cy="512747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FDAF33-D18C-4B6C-8A86-8D6C09AB8AD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00636862"/>
              </p:ext>
            </p:extLst>
          </p:nvPr>
        </p:nvGraphicFramePr>
        <p:xfrm>
          <a:off x="266585" y="868581"/>
          <a:ext cx="3753370" cy="2277365"/>
        </p:xfrm>
        <a:graphic>
          <a:graphicData uri="http://schemas.openxmlformats.org/drawingml/2006/table">
            <a:tbl>
              <a:tblPr firstRow="1" firstCol="1" bandRow="1"/>
              <a:tblGrid>
                <a:gridCol w="926670">
                  <a:extLst>
                    <a:ext uri="{9D8B030D-6E8A-4147-A177-3AD203B41FA5}">
                      <a16:colId xmlns:a16="http://schemas.microsoft.com/office/drawing/2014/main" val="2017907323"/>
                    </a:ext>
                  </a:extLst>
                </a:gridCol>
                <a:gridCol w="948734">
                  <a:extLst>
                    <a:ext uri="{9D8B030D-6E8A-4147-A177-3AD203B41FA5}">
                      <a16:colId xmlns:a16="http://schemas.microsoft.com/office/drawing/2014/main" val="3390930456"/>
                    </a:ext>
                  </a:extLst>
                </a:gridCol>
                <a:gridCol w="941862">
                  <a:extLst>
                    <a:ext uri="{9D8B030D-6E8A-4147-A177-3AD203B41FA5}">
                      <a16:colId xmlns:a16="http://schemas.microsoft.com/office/drawing/2014/main" val="301601607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311355622"/>
                    </a:ext>
                  </a:extLst>
                </a:gridCol>
              </a:tblGrid>
              <a:tr h="169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54126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03747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028389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332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560433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09893146-489A-44A8-A959-EBDE1BFE7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75" y="548680"/>
            <a:ext cx="4016523" cy="4351338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4D059FE-B9AD-4CCF-AF49-B0EE227003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75" y="6349668"/>
            <a:ext cx="3181801" cy="439966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D88293E1-E4BB-4C32-99A7-55B59174A1B3}"/>
              </a:ext>
            </a:extLst>
          </p:cNvPr>
          <p:cNvSpPr/>
          <p:nvPr userDrawn="1"/>
        </p:nvSpPr>
        <p:spPr bwMode="auto">
          <a:xfrm>
            <a:off x="4264352" y="548680"/>
            <a:ext cx="7851374" cy="6300773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405D606-9EC4-4214-8A86-6995B174E9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54301" y="2909843"/>
            <a:ext cx="1401426" cy="170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50755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09893146-489A-44A8-A959-EBDE1BFE7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75" y="548680"/>
            <a:ext cx="4016523" cy="4351338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4D059FE-B9AD-4CCF-AF49-B0EE227003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04080" y="6369283"/>
            <a:ext cx="3181801" cy="4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89085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4D059FE-B9AD-4CCF-AF49-B0EE227003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04080" y="6369283"/>
            <a:ext cx="3181801" cy="4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94932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7A5BA76F-6AAB-49D5-94FD-9D6EC9879242}"/>
              </a:ext>
            </a:extLst>
          </p:cNvPr>
          <p:cNvSpPr txBox="1">
            <a:spLocks/>
          </p:cNvSpPr>
          <p:nvPr userDrawn="1"/>
        </p:nvSpPr>
        <p:spPr>
          <a:xfrm>
            <a:off x="0" y="1"/>
            <a:ext cx="12192000" cy="548679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rmAutofit/>
          </a:bodyPr>
          <a:lstStyle>
            <a:lvl1pPr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9pPr>
          </a:lstStyle>
          <a:p>
            <a:endParaRPr lang="nl-NL" sz="2800" kern="0" dirty="0"/>
          </a:p>
        </p:txBody>
      </p:sp>
      <p:sp>
        <p:nvSpPr>
          <p:cNvPr id="102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1195388"/>
            <a:ext cx="11662833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FF1F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opmaakprofielen van de </a:t>
            </a:r>
            <a:r>
              <a:rPr lang="nl-NL" dirty="0" err="1"/>
              <a:t>modeltekst</a:t>
            </a:r>
            <a:r>
              <a:rPr lang="nl-NL" dirty="0"/>
              <a:t>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FA6C27A4-88F1-4E54-86BA-A432B2ADE964}"/>
              </a:ext>
            </a:extLst>
          </p:cNvPr>
          <p:cNvSpPr txBox="1">
            <a:spLocks/>
          </p:cNvSpPr>
          <p:nvPr userDrawn="1"/>
        </p:nvSpPr>
        <p:spPr>
          <a:xfrm>
            <a:off x="418744" y="1"/>
            <a:ext cx="11773256" cy="585663"/>
          </a:xfrm>
          <a:prstGeom prst="rect">
            <a:avLst/>
          </a:prstGeom>
        </p:spPr>
        <p:txBody>
          <a:bodyPr/>
          <a:lstStyle>
            <a:lvl1pPr marL="0" indent="0" algn="ctr" rtl="0" eaLnBrk="1" fontAlgn="base" hangingPunct="1">
              <a:lnSpc>
                <a:spcPct val="11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FontTx/>
              <a:buNone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1950" indent="0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FontTx/>
              <a:buNone/>
              <a:defRPr sz="2200">
                <a:solidFill>
                  <a:schemeClr val="bg1"/>
                </a:solidFill>
                <a:latin typeface="+mn-lt"/>
                <a:cs typeface="+mn-cs"/>
              </a:defRPr>
            </a:lvl2pPr>
            <a:lvl3pPr marL="803275" indent="0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33335C"/>
              </a:buClr>
              <a:buFontTx/>
              <a:buNone/>
              <a:defRPr sz="2000">
                <a:solidFill>
                  <a:schemeClr val="bg1"/>
                </a:solidFill>
                <a:latin typeface="+mn-lt"/>
                <a:cs typeface="+mn-cs"/>
              </a:defRPr>
            </a:lvl3pPr>
            <a:lvl4pPr marL="1697038" indent="-1730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j-lt"/>
                <a:cs typeface="+mn-cs"/>
              </a:defRPr>
            </a:lvl4pPr>
            <a:lvl5pPr marL="20399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5pPr>
            <a:lvl6pPr marL="24971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6pPr>
            <a:lvl7pPr marL="29543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7pPr>
            <a:lvl8pPr marL="34115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8pPr>
            <a:lvl9pPr marL="38687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9pPr>
          </a:lstStyle>
          <a:p>
            <a:endParaRPr lang="nl-NL" kern="0" dirty="0"/>
          </a:p>
        </p:txBody>
      </p:sp>
    </p:spTree>
    <p:extLst>
      <p:ext uri="{BB962C8B-B14F-4D97-AF65-F5344CB8AC3E}">
        <p14:creationId xmlns:p14="http://schemas.microsoft.com/office/powerpoint/2010/main" val="4170953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0" r:id="rId2"/>
    <p:sldLayoutId id="2147483678" r:id="rId3"/>
    <p:sldLayoutId id="2147483727" r:id="rId4"/>
    <p:sldLayoutId id="2147483725" r:id="rId5"/>
    <p:sldLayoutId id="2147483726" r:id="rId6"/>
    <p:sldLayoutId id="2147483709" r:id="rId7"/>
    <p:sldLayoutId id="2147483724" r:id="rId8"/>
    <p:sldLayoutId id="2147483728" r:id="rId9"/>
    <p:sldLayoutId id="2147483723" r:id="rId10"/>
    <p:sldLayoutId id="2147483729" r:id="rId11"/>
    <p:sldLayoutId id="2147483742" r:id="rId12"/>
    <p:sldLayoutId id="2147483743" r:id="rId13"/>
  </p:sldLayoutIdLst>
  <p:transition/>
  <p:hf sldNum="0" hdr="0" dt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lnSpc>
          <a:spcPct val="95000"/>
        </a:lnSpc>
        <a:spcBef>
          <a:spcPct val="75000"/>
        </a:spcBef>
        <a:spcAft>
          <a:spcPct val="0"/>
        </a:spcAft>
        <a:buClr>
          <a:srgbClr val="C40D0F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25488" indent="-363538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rgbClr val="C40D0F"/>
        </a:buClr>
        <a:buFont typeface="Wingdings" pitchFamily="2" charset="2"/>
        <a:buChar char="Ø"/>
        <a:defRPr sz="2200">
          <a:solidFill>
            <a:schemeClr val="tx1"/>
          </a:solidFill>
          <a:latin typeface="+mn-lt"/>
          <a:cs typeface="+mn-cs"/>
        </a:defRPr>
      </a:lvl2pPr>
      <a:lvl3pPr marL="1166813" indent="-363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rgbClr val="C40D0F"/>
        </a:buClr>
        <a:buFont typeface="Verdana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3pPr>
      <a:lvl4pPr marL="1697038" indent="-173038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1600">
          <a:solidFill>
            <a:schemeClr val="tx1"/>
          </a:solidFill>
          <a:latin typeface="+mj-lt"/>
          <a:cs typeface="+mn-cs"/>
        </a:defRPr>
      </a:lvl4pPr>
      <a:lvl5pPr marL="20399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5pPr>
      <a:lvl6pPr marL="24971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6pPr>
      <a:lvl7pPr marL="29543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7pPr>
      <a:lvl8pPr marL="34115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8pPr>
      <a:lvl9pPr marL="38687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7A5BA76F-6AAB-49D5-94FD-9D6EC9879242}"/>
              </a:ext>
            </a:extLst>
          </p:cNvPr>
          <p:cNvSpPr txBox="1">
            <a:spLocks/>
          </p:cNvSpPr>
          <p:nvPr userDrawn="1"/>
        </p:nvSpPr>
        <p:spPr>
          <a:xfrm>
            <a:off x="0" y="1"/>
            <a:ext cx="12192000" cy="548679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rmAutofit/>
          </a:bodyPr>
          <a:lstStyle>
            <a:lvl1pPr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9pPr>
          </a:lstStyle>
          <a:p>
            <a:endParaRPr lang="nl-NL" sz="2800" kern="0" dirty="0"/>
          </a:p>
        </p:txBody>
      </p:sp>
      <p:sp>
        <p:nvSpPr>
          <p:cNvPr id="102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1195388"/>
            <a:ext cx="11662833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FF1F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opmaakprofielen van de </a:t>
            </a:r>
            <a:r>
              <a:rPr lang="nl-NL" dirty="0" err="1"/>
              <a:t>modeltekst</a:t>
            </a:r>
            <a:r>
              <a:rPr lang="nl-NL" dirty="0"/>
              <a:t>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FA6C27A4-88F1-4E54-86BA-A432B2ADE964}"/>
              </a:ext>
            </a:extLst>
          </p:cNvPr>
          <p:cNvSpPr txBox="1">
            <a:spLocks/>
          </p:cNvSpPr>
          <p:nvPr userDrawn="1"/>
        </p:nvSpPr>
        <p:spPr>
          <a:xfrm>
            <a:off x="418744" y="1"/>
            <a:ext cx="11773256" cy="585663"/>
          </a:xfrm>
          <a:prstGeom prst="rect">
            <a:avLst/>
          </a:prstGeom>
        </p:spPr>
        <p:txBody>
          <a:bodyPr/>
          <a:lstStyle>
            <a:lvl1pPr marL="0" indent="0" algn="ctr" rtl="0" eaLnBrk="1" fontAlgn="base" hangingPunct="1">
              <a:lnSpc>
                <a:spcPct val="11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FontTx/>
              <a:buNone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1950" indent="0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FontTx/>
              <a:buNone/>
              <a:defRPr sz="2200">
                <a:solidFill>
                  <a:schemeClr val="bg1"/>
                </a:solidFill>
                <a:latin typeface="+mn-lt"/>
                <a:cs typeface="+mn-cs"/>
              </a:defRPr>
            </a:lvl2pPr>
            <a:lvl3pPr marL="803275" indent="0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33335C"/>
              </a:buClr>
              <a:buFontTx/>
              <a:buNone/>
              <a:defRPr sz="2000">
                <a:solidFill>
                  <a:schemeClr val="bg1"/>
                </a:solidFill>
                <a:latin typeface="+mn-lt"/>
                <a:cs typeface="+mn-cs"/>
              </a:defRPr>
            </a:lvl3pPr>
            <a:lvl4pPr marL="1697038" indent="-1730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j-lt"/>
                <a:cs typeface="+mn-cs"/>
              </a:defRPr>
            </a:lvl4pPr>
            <a:lvl5pPr marL="20399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5pPr>
            <a:lvl6pPr marL="24971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6pPr>
            <a:lvl7pPr marL="29543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7pPr>
            <a:lvl8pPr marL="34115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8pPr>
            <a:lvl9pPr marL="38687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9pPr>
          </a:lstStyle>
          <a:p>
            <a:endParaRPr lang="nl-NL" kern="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A7A853E-9E3D-4AF8-8210-D6E2CFBFAEB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" y="-36983"/>
            <a:ext cx="637557" cy="58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89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ransition/>
  <p:hf sldNum="0" hdr="0" dt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lnSpc>
          <a:spcPct val="95000"/>
        </a:lnSpc>
        <a:spcBef>
          <a:spcPct val="75000"/>
        </a:spcBef>
        <a:spcAft>
          <a:spcPct val="0"/>
        </a:spcAft>
        <a:buClr>
          <a:srgbClr val="C40D0F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25488" indent="-363538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rgbClr val="C40D0F"/>
        </a:buClr>
        <a:buFont typeface="Wingdings" pitchFamily="2" charset="2"/>
        <a:buChar char="Ø"/>
        <a:defRPr sz="2200">
          <a:solidFill>
            <a:schemeClr val="tx1"/>
          </a:solidFill>
          <a:latin typeface="+mn-lt"/>
          <a:cs typeface="+mn-cs"/>
        </a:defRPr>
      </a:lvl2pPr>
      <a:lvl3pPr marL="1166813" indent="-363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rgbClr val="C40D0F"/>
        </a:buClr>
        <a:buFont typeface="Verdana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3pPr>
      <a:lvl4pPr marL="1697038" indent="-173038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1600">
          <a:solidFill>
            <a:schemeClr val="tx1"/>
          </a:solidFill>
          <a:latin typeface="+mj-lt"/>
          <a:cs typeface="+mn-cs"/>
        </a:defRPr>
      </a:lvl4pPr>
      <a:lvl5pPr marL="20399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5pPr>
      <a:lvl6pPr marL="24971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6pPr>
      <a:lvl7pPr marL="29543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7pPr>
      <a:lvl8pPr marL="34115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8pPr>
      <a:lvl9pPr marL="38687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8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chemeClr val="bg1"/>
            </a:gs>
            <a:gs pos="53000">
              <a:schemeClr val="tx1"/>
            </a:gs>
            <a:gs pos="83000">
              <a:schemeClr val="tx1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9546274" y="3039229"/>
            <a:ext cx="213712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kern="0" dirty="0">
                <a:solidFill>
                  <a:schemeClr val="bg1"/>
                </a:solidFill>
              </a:rPr>
              <a:t>Hoofdstuk </a:t>
            </a:r>
          </a:p>
          <a:p>
            <a:pPr algn="ctr"/>
            <a:r>
              <a:rPr lang="nl-NL" sz="2800" kern="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658813" y="4141619"/>
            <a:ext cx="4557423" cy="223361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Clr>
                <a:srgbClr val="C40D0F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488" indent="-363538" algn="l" rtl="0" eaLnBrk="1" fontAlgn="base" hangingPunct="1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rgbClr val="C40D0F"/>
              </a:buClr>
              <a:buFont typeface="Wingdings" pitchFamily="2" charset="2"/>
              <a:buChar char="Ø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66813" indent="-363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rgbClr val="C40D0F"/>
              </a:buClr>
              <a:buFont typeface="Verdana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97038" indent="-1730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j-lt"/>
                <a:cs typeface="+mn-cs"/>
              </a:defRPr>
            </a:lvl4pPr>
            <a:lvl5pPr marL="20399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5pPr>
            <a:lvl6pPr marL="24971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6pPr>
            <a:lvl7pPr marL="29543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7pPr>
            <a:lvl8pPr marL="34115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8pPr>
            <a:lvl9pPr marL="38687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9pPr>
          </a:lstStyle>
          <a:p>
            <a:pPr>
              <a:buClr>
                <a:srgbClr val="EE6B00"/>
              </a:buClr>
            </a:pPr>
            <a:r>
              <a:rPr lang="nl-NL" sz="2400" kern="0" dirty="0">
                <a:solidFill>
                  <a:schemeClr val="bg1"/>
                </a:solidFill>
              </a:rPr>
              <a:t>Het spel van de leider (2) </a:t>
            </a:r>
          </a:p>
          <a:p>
            <a:pPr lvl="1">
              <a:buClr>
                <a:srgbClr val="EE6B00"/>
              </a:buClr>
            </a:pPr>
            <a:r>
              <a:rPr lang="nl-NL" kern="0" dirty="0">
                <a:solidFill>
                  <a:schemeClr val="bg1"/>
                </a:solidFill>
              </a:rPr>
              <a:t>lengte slagen</a:t>
            </a:r>
          </a:p>
          <a:p>
            <a:pPr lvl="1">
              <a:buClr>
                <a:srgbClr val="EE6B00"/>
              </a:buClr>
            </a:pPr>
            <a:r>
              <a:rPr lang="nl-NL" kern="0" dirty="0">
                <a:solidFill>
                  <a:schemeClr val="bg1"/>
                </a:solidFill>
              </a:rPr>
              <a:t>de macht van troeven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2902BE19-D8AD-B24F-9CC5-93FCFBA72425}"/>
              </a:ext>
            </a:extLst>
          </p:cNvPr>
          <p:cNvSpPr/>
          <p:nvPr/>
        </p:nvSpPr>
        <p:spPr bwMode="auto">
          <a:xfrm>
            <a:off x="17929" y="6339372"/>
            <a:ext cx="3944471" cy="48277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588CF059-D08F-8C47-B3DD-AED6A0606913}"/>
              </a:ext>
            </a:extLst>
          </p:cNvPr>
          <p:cNvSpPr/>
          <p:nvPr/>
        </p:nvSpPr>
        <p:spPr bwMode="auto">
          <a:xfrm>
            <a:off x="6645956" y="6317601"/>
            <a:ext cx="4557422" cy="448429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C89D6CA-5C90-6944-B43D-DDCF6F9377BF}"/>
              </a:ext>
            </a:extLst>
          </p:cNvPr>
          <p:cNvSpPr txBox="1"/>
          <p:nvPr/>
        </p:nvSpPr>
        <p:spPr>
          <a:xfrm>
            <a:off x="7899792" y="6357149"/>
            <a:ext cx="3944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Vormgeving: Jacqueline de Vos </a:t>
            </a:r>
            <a:r>
              <a:rPr lang="nl-NL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Burchart</a:t>
            </a:r>
            <a:endParaRPr lang="nl-N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4364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5053"/>
            <a:ext cx="12192000" cy="567308"/>
          </a:xfrm>
          <a:solidFill>
            <a:srgbClr val="E17500"/>
          </a:solidFill>
        </p:spPr>
        <p:txBody>
          <a:bodyPr/>
          <a:lstStyle/>
          <a:p>
            <a:r>
              <a:rPr lang="nl-NL" sz="2800" dirty="0"/>
              <a:t>Werkboek 3A-2 (a)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13ADBC8F-6BE3-A54B-AF5D-CA29FE7818A3}"/>
              </a:ext>
            </a:extLst>
          </p:cNvPr>
          <p:cNvSpPr/>
          <p:nvPr/>
        </p:nvSpPr>
        <p:spPr bwMode="auto">
          <a:xfrm>
            <a:off x="1551711" y="742060"/>
            <a:ext cx="6087340" cy="5933059"/>
          </a:xfrm>
          <a:prstGeom prst="rect">
            <a:avLst/>
          </a:prstGeom>
          <a:solidFill>
            <a:srgbClr val="D0CECE"/>
          </a:solidFill>
          <a:ln w="9525" cap="flat" cmpd="sng" algn="ctr">
            <a:solidFill>
              <a:srgbClr val="FDFFFE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EB59E49-9645-A64C-A73D-B4100A5A98FC}"/>
              </a:ext>
            </a:extLst>
          </p:cNvPr>
          <p:cNvSpPr txBox="1"/>
          <p:nvPr/>
        </p:nvSpPr>
        <p:spPr>
          <a:xfrm>
            <a:off x="3888050" y="2990052"/>
            <a:ext cx="1355748" cy="1384995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    N</a:t>
            </a:r>
          </a:p>
          <a:p>
            <a:r>
              <a:rPr lang="nl-NL" sz="2800" dirty="0">
                <a:solidFill>
                  <a:schemeClr val="bg1"/>
                </a:solidFill>
              </a:rPr>
              <a:t> W   O</a:t>
            </a:r>
          </a:p>
          <a:p>
            <a:r>
              <a:rPr lang="nl-NL" sz="2800" dirty="0">
                <a:solidFill>
                  <a:schemeClr val="bg1"/>
                </a:solidFill>
              </a:rPr>
              <a:t>    </a:t>
            </a:r>
            <a:r>
              <a:rPr lang="nl-NL" sz="2800" dirty="0" err="1">
                <a:solidFill>
                  <a:schemeClr val="bg1"/>
                </a:solidFill>
              </a:rPr>
              <a:t>Z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70" name="Tekstvak 69">
            <a:extLst>
              <a:ext uri="{FF2B5EF4-FFF2-40B4-BE49-F238E27FC236}">
                <a16:creationId xmlns:a16="http://schemas.microsoft.com/office/drawing/2014/main" id="{D0376321-E6E3-7445-86B2-3E84DAD2245E}"/>
              </a:ext>
            </a:extLst>
          </p:cNvPr>
          <p:cNvSpPr txBox="1"/>
          <p:nvPr/>
        </p:nvSpPr>
        <p:spPr>
          <a:xfrm>
            <a:off x="4035011" y="4317302"/>
            <a:ext cx="19618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/>
              <a:t>Leider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C3F14986-BD8C-854B-8A78-D5F0E6431AA8}"/>
              </a:ext>
            </a:extLst>
          </p:cNvPr>
          <p:cNvSpPr txBox="1"/>
          <p:nvPr/>
        </p:nvSpPr>
        <p:spPr>
          <a:xfrm>
            <a:off x="3926286" y="2626458"/>
            <a:ext cx="17711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/>
              <a:t>Dummy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2A4A58DA-71B4-1E48-B132-500EBA56D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905" y="813390"/>
            <a:ext cx="1946037" cy="1930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DE27B30B-E059-FD49-B168-09E9C6640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115" y="4654708"/>
            <a:ext cx="2299589" cy="193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CC166BE0-997B-954E-89FC-8D506DF7C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019" y="2757286"/>
            <a:ext cx="1750874" cy="185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10DF66DF-2843-B147-B623-51CA33660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353" y="2778523"/>
            <a:ext cx="2003924" cy="180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9389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5053"/>
            <a:ext cx="12192000" cy="567308"/>
          </a:xfrm>
          <a:solidFill>
            <a:srgbClr val="E17500"/>
          </a:solidFill>
        </p:spPr>
        <p:txBody>
          <a:bodyPr/>
          <a:lstStyle/>
          <a:p>
            <a:r>
              <a:rPr lang="nl-NL" sz="2800" dirty="0"/>
              <a:t>Werkboek 3A-2 (b)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13ADBC8F-6BE3-A54B-AF5D-CA29FE7818A3}"/>
              </a:ext>
            </a:extLst>
          </p:cNvPr>
          <p:cNvSpPr/>
          <p:nvPr/>
        </p:nvSpPr>
        <p:spPr bwMode="auto">
          <a:xfrm>
            <a:off x="1551711" y="742060"/>
            <a:ext cx="6087340" cy="5933059"/>
          </a:xfrm>
          <a:prstGeom prst="rect">
            <a:avLst/>
          </a:prstGeom>
          <a:solidFill>
            <a:srgbClr val="D0CECE"/>
          </a:solidFill>
          <a:ln w="9525" cap="flat" cmpd="sng" algn="ctr">
            <a:solidFill>
              <a:srgbClr val="FDFFFE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EB59E49-9645-A64C-A73D-B4100A5A98FC}"/>
              </a:ext>
            </a:extLst>
          </p:cNvPr>
          <p:cNvSpPr txBox="1"/>
          <p:nvPr/>
        </p:nvSpPr>
        <p:spPr>
          <a:xfrm>
            <a:off x="3888050" y="2990052"/>
            <a:ext cx="1355748" cy="1384995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    N</a:t>
            </a:r>
          </a:p>
          <a:p>
            <a:r>
              <a:rPr lang="nl-NL" sz="2800" dirty="0">
                <a:solidFill>
                  <a:schemeClr val="bg1"/>
                </a:solidFill>
              </a:rPr>
              <a:t> W   O</a:t>
            </a:r>
          </a:p>
          <a:p>
            <a:r>
              <a:rPr lang="nl-NL" sz="2800" dirty="0">
                <a:solidFill>
                  <a:schemeClr val="bg1"/>
                </a:solidFill>
              </a:rPr>
              <a:t>    </a:t>
            </a:r>
            <a:r>
              <a:rPr lang="nl-NL" sz="2800" dirty="0" err="1">
                <a:solidFill>
                  <a:schemeClr val="bg1"/>
                </a:solidFill>
              </a:rPr>
              <a:t>Z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70" name="Tekstvak 69">
            <a:extLst>
              <a:ext uri="{FF2B5EF4-FFF2-40B4-BE49-F238E27FC236}">
                <a16:creationId xmlns:a16="http://schemas.microsoft.com/office/drawing/2014/main" id="{D0376321-E6E3-7445-86B2-3E84DAD2245E}"/>
              </a:ext>
            </a:extLst>
          </p:cNvPr>
          <p:cNvSpPr txBox="1"/>
          <p:nvPr/>
        </p:nvSpPr>
        <p:spPr>
          <a:xfrm>
            <a:off x="4035011" y="4317302"/>
            <a:ext cx="19618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/>
              <a:t>Leider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C3F14986-BD8C-854B-8A78-D5F0E6431AA8}"/>
              </a:ext>
            </a:extLst>
          </p:cNvPr>
          <p:cNvSpPr txBox="1"/>
          <p:nvPr/>
        </p:nvSpPr>
        <p:spPr>
          <a:xfrm>
            <a:off x="3926286" y="2626458"/>
            <a:ext cx="17711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/>
              <a:t>Dummy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2A4A58DA-71B4-1E48-B132-500EBA56D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905" y="813390"/>
            <a:ext cx="1946037" cy="1930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DE27B30B-E059-FD49-B168-09E9C6640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115" y="4654708"/>
            <a:ext cx="2299589" cy="193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85851303-8AF6-2A4B-92C0-DB8F7392F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242" y="2786699"/>
            <a:ext cx="2142923" cy="183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03FEF5CC-E708-474D-A849-AEC85F7BD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422" y="2786699"/>
            <a:ext cx="1478954" cy="177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133087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5053"/>
            <a:ext cx="12192000" cy="567308"/>
          </a:xfrm>
          <a:solidFill>
            <a:srgbClr val="E17500"/>
          </a:solidFill>
        </p:spPr>
        <p:txBody>
          <a:bodyPr/>
          <a:lstStyle/>
          <a:p>
            <a:r>
              <a:rPr lang="nl-NL" sz="2800" dirty="0"/>
              <a:t>Werkboek 3A-3 (a)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13ADBC8F-6BE3-A54B-AF5D-CA29FE7818A3}"/>
              </a:ext>
            </a:extLst>
          </p:cNvPr>
          <p:cNvSpPr/>
          <p:nvPr/>
        </p:nvSpPr>
        <p:spPr bwMode="auto">
          <a:xfrm>
            <a:off x="1551711" y="742060"/>
            <a:ext cx="6087340" cy="5933059"/>
          </a:xfrm>
          <a:prstGeom prst="rect">
            <a:avLst/>
          </a:prstGeom>
          <a:solidFill>
            <a:srgbClr val="D0CECE"/>
          </a:solidFill>
          <a:ln w="9525" cap="flat" cmpd="sng" algn="ctr">
            <a:solidFill>
              <a:srgbClr val="FDFFFE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EB59E49-9645-A64C-A73D-B4100A5A98FC}"/>
              </a:ext>
            </a:extLst>
          </p:cNvPr>
          <p:cNvSpPr txBox="1"/>
          <p:nvPr/>
        </p:nvSpPr>
        <p:spPr>
          <a:xfrm>
            <a:off x="3888050" y="2990052"/>
            <a:ext cx="1355748" cy="1384995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    N</a:t>
            </a:r>
          </a:p>
          <a:p>
            <a:r>
              <a:rPr lang="nl-NL" sz="2800" dirty="0">
                <a:solidFill>
                  <a:schemeClr val="bg1"/>
                </a:solidFill>
              </a:rPr>
              <a:t> W   O</a:t>
            </a:r>
          </a:p>
          <a:p>
            <a:r>
              <a:rPr lang="nl-NL" sz="2800" dirty="0">
                <a:solidFill>
                  <a:schemeClr val="bg1"/>
                </a:solidFill>
              </a:rPr>
              <a:t>    </a:t>
            </a:r>
            <a:r>
              <a:rPr lang="nl-NL" sz="2800" dirty="0" err="1">
                <a:solidFill>
                  <a:schemeClr val="bg1"/>
                </a:solidFill>
              </a:rPr>
              <a:t>Z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70" name="Tekstvak 69">
            <a:extLst>
              <a:ext uri="{FF2B5EF4-FFF2-40B4-BE49-F238E27FC236}">
                <a16:creationId xmlns:a16="http://schemas.microsoft.com/office/drawing/2014/main" id="{D0376321-E6E3-7445-86B2-3E84DAD2245E}"/>
              </a:ext>
            </a:extLst>
          </p:cNvPr>
          <p:cNvSpPr txBox="1"/>
          <p:nvPr/>
        </p:nvSpPr>
        <p:spPr>
          <a:xfrm>
            <a:off x="4035011" y="4317302"/>
            <a:ext cx="19618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/>
              <a:t>Leider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C3F14986-BD8C-854B-8A78-D5F0E6431AA8}"/>
              </a:ext>
            </a:extLst>
          </p:cNvPr>
          <p:cNvSpPr txBox="1"/>
          <p:nvPr/>
        </p:nvSpPr>
        <p:spPr>
          <a:xfrm>
            <a:off x="3926286" y="2626458"/>
            <a:ext cx="17711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/>
              <a:t>Dummy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471B9742-0AB8-4F43-8CC7-E9529270E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806" y="866773"/>
            <a:ext cx="2473150" cy="179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E9DB5081-5234-5048-9DCE-4BA7579C7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323" y="4707071"/>
            <a:ext cx="1963201" cy="184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9DCF2664-217A-1E49-A27C-DE8F837E1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582" y="2833266"/>
            <a:ext cx="1793956" cy="179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6E9E1F45-533E-F242-9547-A402E7212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336" y="2785896"/>
            <a:ext cx="1561479" cy="184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36751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5053"/>
            <a:ext cx="12192000" cy="567308"/>
          </a:xfrm>
          <a:solidFill>
            <a:srgbClr val="E17500"/>
          </a:solidFill>
        </p:spPr>
        <p:txBody>
          <a:bodyPr/>
          <a:lstStyle/>
          <a:p>
            <a:r>
              <a:rPr lang="nl-NL" sz="2800" dirty="0"/>
              <a:t>Werkboek 3A-3 (a)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13ADBC8F-6BE3-A54B-AF5D-CA29FE7818A3}"/>
              </a:ext>
            </a:extLst>
          </p:cNvPr>
          <p:cNvSpPr/>
          <p:nvPr/>
        </p:nvSpPr>
        <p:spPr bwMode="auto">
          <a:xfrm>
            <a:off x="1551711" y="742060"/>
            <a:ext cx="6087340" cy="5933059"/>
          </a:xfrm>
          <a:prstGeom prst="rect">
            <a:avLst/>
          </a:prstGeom>
          <a:solidFill>
            <a:srgbClr val="D0CECE"/>
          </a:solidFill>
          <a:ln w="9525" cap="flat" cmpd="sng" algn="ctr">
            <a:solidFill>
              <a:srgbClr val="FDFFFE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EB59E49-9645-A64C-A73D-B4100A5A98FC}"/>
              </a:ext>
            </a:extLst>
          </p:cNvPr>
          <p:cNvSpPr txBox="1"/>
          <p:nvPr/>
        </p:nvSpPr>
        <p:spPr>
          <a:xfrm>
            <a:off x="3888050" y="2990052"/>
            <a:ext cx="1355748" cy="1384995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    N</a:t>
            </a:r>
          </a:p>
          <a:p>
            <a:r>
              <a:rPr lang="nl-NL" sz="2800" dirty="0">
                <a:solidFill>
                  <a:schemeClr val="bg1"/>
                </a:solidFill>
              </a:rPr>
              <a:t> W   O</a:t>
            </a:r>
          </a:p>
          <a:p>
            <a:r>
              <a:rPr lang="nl-NL" sz="2800" dirty="0">
                <a:solidFill>
                  <a:schemeClr val="bg1"/>
                </a:solidFill>
              </a:rPr>
              <a:t>    </a:t>
            </a:r>
            <a:r>
              <a:rPr lang="nl-NL" sz="2800" dirty="0" err="1">
                <a:solidFill>
                  <a:schemeClr val="bg1"/>
                </a:solidFill>
              </a:rPr>
              <a:t>Z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70" name="Tekstvak 69">
            <a:extLst>
              <a:ext uri="{FF2B5EF4-FFF2-40B4-BE49-F238E27FC236}">
                <a16:creationId xmlns:a16="http://schemas.microsoft.com/office/drawing/2014/main" id="{D0376321-E6E3-7445-86B2-3E84DAD2245E}"/>
              </a:ext>
            </a:extLst>
          </p:cNvPr>
          <p:cNvSpPr txBox="1"/>
          <p:nvPr/>
        </p:nvSpPr>
        <p:spPr>
          <a:xfrm>
            <a:off x="4035011" y="4317302"/>
            <a:ext cx="19618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/>
              <a:t>Leider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C3F14986-BD8C-854B-8A78-D5F0E6431AA8}"/>
              </a:ext>
            </a:extLst>
          </p:cNvPr>
          <p:cNvSpPr txBox="1"/>
          <p:nvPr/>
        </p:nvSpPr>
        <p:spPr>
          <a:xfrm>
            <a:off x="3926286" y="2626458"/>
            <a:ext cx="17711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/>
              <a:t>Dummy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471B9742-0AB8-4F43-8CC7-E9529270E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806" y="866773"/>
            <a:ext cx="2473150" cy="179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E9DB5081-5234-5048-9DCE-4BA7579C7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323" y="4707071"/>
            <a:ext cx="1963201" cy="184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9DCF2664-217A-1E49-A27C-DE8F837E1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582" y="2833266"/>
            <a:ext cx="1793956" cy="179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6E9E1F45-533E-F242-9547-A402E7212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336" y="2785896"/>
            <a:ext cx="1561479" cy="184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23877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5053"/>
            <a:ext cx="12192000" cy="567308"/>
          </a:xfrm>
          <a:solidFill>
            <a:srgbClr val="E17500"/>
          </a:solidFill>
        </p:spPr>
        <p:txBody>
          <a:bodyPr/>
          <a:lstStyle/>
          <a:p>
            <a:r>
              <a:rPr lang="nl-NL" sz="2800" dirty="0"/>
              <a:t>Werkboek 3A-3 (b)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13ADBC8F-6BE3-A54B-AF5D-CA29FE7818A3}"/>
              </a:ext>
            </a:extLst>
          </p:cNvPr>
          <p:cNvSpPr/>
          <p:nvPr/>
        </p:nvSpPr>
        <p:spPr bwMode="auto">
          <a:xfrm>
            <a:off x="1551711" y="742060"/>
            <a:ext cx="6087340" cy="5933059"/>
          </a:xfrm>
          <a:prstGeom prst="rect">
            <a:avLst/>
          </a:prstGeom>
          <a:solidFill>
            <a:srgbClr val="D0CECE"/>
          </a:solidFill>
          <a:ln w="9525" cap="flat" cmpd="sng" algn="ctr">
            <a:solidFill>
              <a:srgbClr val="FDFFFE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EB59E49-9645-A64C-A73D-B4100A5A98FC}"/>
              </a:ext>
            </a:extLst>
          </p:cNvPr>
          <p:cNvSpPr txBox="1"/>
          <p:nvPr/>
        </p:nvSpPr>
        <p:spPr>
          <a:xfrm>
            <a:off x="3888050" y="2990052"/>
            <a:ext cx="1355748" cy="1384995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    N</a:t>
            </a:r>
          </a:p>
          <a:p>
            <a:r>
              <a:rPr lang="nl-NL" sz="2800" dirty="0">
                <a:solidFill>
                  <a:schemeClr val="bg1"/>
                </a:solidFill>
              </a:rPr>
              <a:t> W   O</a:t>
            </a:r>
          </a:p>
          <a:p>
            <a:r>
              <a:rPr lang="nl-NL" sz="2800" dirty="0">
                <a:solidFill>
                  <a:schemeClr val="bg1"/>
                </a:solidFill>
              </a:rPr>
              <a:t>    </a:t>
            </a:r>
            <a:r>
              <a:rPr lang="nl-NL" sz="2800" dirty="0" err="1">
                <a:solidFill>
                  <a:schemeClr val="bg1"/>
                </a:solidFill>
              </a:rPr>
              <a:t>Z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70" name="Tekstvak 69">
            <a:extLst>
              <a:ext uri="{FF2B5EF4-FFF2-40B4-BE49-F238E27FC236}">
                <a16:creationId xmlns:a16="http://schemas.microsoft.com/office/drawing/2014/main" id="{D0376321-E6E3-7445-86B2-3E84DAD2245E}"/>
              </a:ext>
            </a:extLst>
          </p:cNvPr>
          <p:cNvSpPr txBox="1"/>
          <p:nvPr/>
        </p:nvSpPr>
        <p:spPr>
          <a:xfrm>
            <a:off x="4035011" y="4317302"/>
            <a:ext cx="19618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/>
              <a:t>Leider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C3F14986-BD8C-854B-8A78-D5F0E6431AA8}"/>
              </a:ext>
            </a:extLst>
          </p:cNvPr>
          <p:cNvSpPr txBox="1"/>
          <p:nvPr/>
        </p:nvSpPr>
        <p:spPr>
          <a:xfrm>
            <a:off x="3926286" y="2626458"/>
            <a:ext cx="17711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/>
              <a:t>Dummy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471B9742-0AB8-4F43-8CC7-E9529270E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806" y="866773"/>
            <a:ext cx="2473150" cy="179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E9DB5081-5234-5048-9DCE-4BA7579C7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323" y="4707071"/>
            <a:ext cx="1963201" cy="184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A86DE66B-E3D8-5646-8A59-18438D8E3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127" y="2768268"/>
            <a:ext cx="2217018" cy="1880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9915B57F-4C67-BE43-B2A7-0EFAE31FB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351" y="2762090"/>
            <a:ext cx="1183489" cy="1840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63228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5053"/>
            <a:ext cx="12192000" cy="567308"/>
          </a:xfrm>
          <a:solidFill>
            <a:srgbClr val="E17500"/>
          </a:solidFill>
        </p:spPr>
        <p:txBody>
          <a:bodyPr/>
          <a:lstStyle/>
          <a:p>
            <a:r>
              <a:rPr lang="nl-NL" sz="2800" dirty="0"/>
              <a:t>Werkboek 3A-4 (a)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13ADBC8F-6BE3-A54B-AF5D-CA29FE7818A3}"/>
              </a:ext>
            </a:extLst>
          </p:cNvPr>
          <p:cNvSpPr/>
          <p:nvPr/>
        </p:nvSpPr>
        <p:spPr bwMode="auto">
          <a:xfrm>
            <a:off x="1551711" y="742060"/>
            <a:ext cx="6087340" cy="5933059"/>
          </a:xfrm>
          <a:prstGeom prst="rect">
            <a:avLst/>
          </a:prstGeom>
          <a:solidFill>
            <a:srgbClr val="D0CECE"/>
          </a:solidFill>
          <a:ln w="9525" cap="flat" cmpd="sng" algn="ctr">
            <a:solidFill>
              <a:srgbClr val="FDFFFE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EB59E49-9645-A64C-A73D-B4100A5A98FC}"/>
              </a:ext>
            </a:extLst>
          </p:cNvPr>
          <p:cNvSpPr txBox="1"/>
          <p:nvPr/>
        </p:nvSpPr>
        <p:spPr>
          <a:xfrm>
            <a:off x="3888050" y="2990052"/>
            <a:ext cx="1355748" cy="1384995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    N</a:t>
            </a:r>
          </a:p>
          <a:p>
            <a:r>
              <a:rPr lang="nl-NL" sz="2800" dirty="0">
                <a:solidFill>
                  <a:schemeClr val="bg1"/>
                </a:solidFill>
              </a:rPr>
              <a:t> W   O</a:t>
            </a:r>
          </a:p>
          <a:p>
            <a:r>
              <a:rPr lang="nl-NL" sz="2800" dirty="0">
                <a:solidFill>
                  <a:schemeClr val="bg1"/>
                </a:solidFill>
              </a:rPr>
              <a:t>    </a:t>
            </a:r>
            <a:r>
              <a:rPr lang="nl-NL" sz="2800" dirty="0" err="1">
                <a:solidFill>
                  <a:schemeClr val="bg1"/>
                </a:solidFill>
              </a:rPr>
              <a:t>Z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70" name="Tekstvak 69">
            <a:extLst>
              <a:ext uri="{FF2B5EF4-FFF2-40B4-BE49-F238E27FC236}">
                <a16:creationId xmlns:a16="http://schemas.microsoft.com/office/drawing/2014/main" id="{D0376321-E6E3-7445-86B2-3E84DAD2245E}"/>
              </a:ext>
            </a:extLst>
          </p:cNvPr>
          <p:cNvSpPr txBox="1"/>
          <p:nvPr/>
        </p:nvSpPr>
        <p:spPr>
          <a:xfrm>
            <a:off x="4035011" y="4317302"/>
            <a:ext cx="19618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/>
              <a:t>Leider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C3F14986-BD8C-854B-8A78-D5F0E6431AA8}"/>
              </a:ext>
            </a:extLst>
          </p:cNvPr>
          <p:cNvSpPr txBox="1"/>
          <p:nvPr/>
        </p:nvSpPr>
        <p:spPr>
          <a:xfrm>
            <a:off x="3926286" y="2626458"/>
            <a:ext cx="17711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/>
              <a:t>Dummy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802F0668-EEC4-854E-8903-A1F8B931F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581" y="817030"/>
            <a:ext cx="2279787" cy="195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1E93C784-5EB9-D443-836D-FAB1F8B6D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485" y="4643230"/>
            <a:ext cx="2334627" cy="1927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1C909D92-2A48-5C45-A6D6-41CD5138C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013" y="2826513"/>
            <a:ext cx="1974774" cy="169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>
            <a:extLst>
              <a:ext uri="{FF2B5EF4-FFF2-40B4-BE49-F238E27FC236}">
                <a16:creationId xmlns:a16="http://schemas.microsoft.com/office/drawing/2014/main" id="{1868D70A-A67C-C248-ACB4-6829A69FB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682" y="2832669"/>
            <a:ext cx="1180038" cy="1676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FAE6B608-9027-9D45-8456-88D4A52BC262}"/>
              </a:ext>
            </a:extLst>
          </p:cNvPr>
          <p:cNvSpPr txBox="1"/>
          <p:nvPr/>
        </p:nvSpPr>
        <p:spPr>
          <a:xfrm>
            <a:off x="8915400" y="1217814"/>
            <a:ext cx="241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Minimaal?</a:t>
            </a:r>
          </a:p>
        </p:txBody>
      </p:sp>
    </p:spTree>
    <p:extLst>
      <p:ext uri="{BB962C8B-B14F-4D97-AF65-F5344CB8AC3E}">
        <p14:creationId xmlns:p14="http://schemas.microsoft.com/office/powerpoint/2010/main" val="8242155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5053"/>
            <a:ext cx="12192000" cy="567308"/>
          </a:xfrm>
          <a:solidFill>
            <a:srgbClr val="E17500"/>
          </a:solidFill>
        </p:spPr>
        <p:txBody>
          <a:bodyPr/>
          <a:lstStyle/>
          <a:p>
            <a:r>
              <a:rPr lang="nl-NL" sz="2800" dirty="0"/>
              <a:t>Werkboek 3A-4 (b)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13ADBC8F-6BE3-A54B-AF5D-CA29FE7818A3}"/>
              </a:ext>
            </a:extLst>
          </p:cNvPr>
          <p:cNvSpPr/>
          <p:nvPr/>
        </p:nvSpPr>
        <p:spPr bwMode="auto">
          <a:xfrm>
            <a:off x="1551711" y="742060"/>
            <a:ext cx="6087340" cy="5933059"/>
          </a:xfrm>
          <a:prstGeom prst="rect">
            <a:avLst/>
          </a:prstGeom>
          <a:solidFill>
            <a:srgbClr val="D0CECE"/>
          </a:solidFill>
          <a:ln w="9525" cap="flat" cmpd="sng" algn="ctr">
            <a:solidFill>
              <a:srgbClr val="FDFFFE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EB59E49-9645-A64C-A73D-B4100A5A98FC}"/>
              </a:ext>
            </a:extLst>
          </p:cNvPr>
          <p:cNvSpPr txBox="1"/>
          <p:nvPr/>
        </p:nvSpPr>
        <p:spPr>
          <a:xfrm>
            <a:off x="3888050" y="2990052"/>
            <a:ext cx="1355748" cy="1384995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    N</a:t>
            </a:r>
          </a:p>
          <a:p>
            <a:r>
              <a:rPr lang="nl-NL" sz="2800" dirty="0">
                <a:solidFill>
                  <a:schemeClr val="bg1"/>
                </a:solidFill>
              </a:rPr>
              <a:t> W   O</a:t>
            </a:r>
          </a:p>
          <a:p>
            <a:r>
              <a:rPr lang="nl-NL" sz="2800" dirty="0">
                <a:solidFill>
                  <a:schemeClr val="bg1"/>
                </a:solidFill>
              </a:rPr>
              <a:t>    </a:t>
            </a:r>
            <a:r>
              <a:rPr lang="nl-NL" sz="2800" dirty="0" err="1">
                <a:solidFill>
                  <a:schemeClr val="bg1"/>
                </a:solidFill>
              </a:rPr>
              <a:t>Z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70" name="Tekstvak 69">
            <a:extLst>
              <a:ext uri="{FF2B5EF4-FFF2-40B4-BE49-F238E27FC236}">
                <a16:creationId xmlns:a16="http://schemas.microsoft.com/office/drawing/2014/main" id="{D0376321-E6E3-7445-86B2-3E84DAD2245E}"/>
              </a:ext>
            </a:extLst>
          </p:cNvPr>
          <p:cNvSpPr txBox="1"/>
          <p:nvPr/>
        </p:nvSpPr>
        <p:spPr>
          <a:xfrm>
            <a:off x="4035011" y="4317302"/>
            <a:ext cx="19618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/>
              <a:t>Leider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C3F14986-BD8C-854B-8A78-D5F0E6431AA8}"/>
              </a:ext>
            </a:extLst>
          </p:cNvPr>
          <p:cNvSpPr txBox="1"/>
          <p:nvPr/>
        </p:nvSpPr>
        <p:spPr>
          <a:xfrm>
            <a:off x="3926286" y="2626458"/>
            <a:ext cx="17711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/>
              <a:t>Dummy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802F0668-EEC4-854E-8903-A1F8B931F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581" y="817030"/>
            <a:ext cx="2279787" cy="195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1E93C784-5EB9-D443-836D-FAB1F8B6D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485" y="4643230"/>
            <a:ext cx="2334627" cy="1927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E3A76A17-6E52-1243-91FA-C465BFEE5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150" y="2835618"/>
            <a:ext cx="1463785" cy="1718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974AE011-DB2A-254F-B905-96D805AEE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378" y="2835618"/>
            <a:ext cx="1890967" cy="1718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700CA736-992C-E644-901B-EFBB2ADB8F13}"/>
              </a:ext>
            </a:extLst>
          </p:cNvPr>
          <p:cNvSpPr txBox="1"/>
          <p:nvPr/>
        </p:nvSpPr>
        <p:spPr>
          <a:xfrm>
            <a:off x="8915400" y="1217814"/>
            <a:ext cx="2583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Maximaal?</a:t>
            </a:r>
          </a:p>
        </p:txBody>
      </p:sp>
    </p:spTree>
    <p:extLst>
      <p:ext uri="{BB962C8B-B14F-4D97-AF65-F5344CB8AC3E}">
        <p14:creationId xmlns:p14="http://schemas.microsoft.com/office/powerpoint/2010/main" val="40978133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5053"/>
            <a:ext cx="12192000" cy="567308"/>
          </a:xfrm>
          <a:solidFill>
            <a:srgbClr val="E17500"/>
          </a:solidFill>
        </p:spPr>
        <p:txBody>
          <a:bodyPr/>
          <a:lstStyle/>
          <a:p>
            <a:r>
              <a:rPr lang="nl-NL" sz="2800" dirty="0"/>
              <a:t>Kansberekening (1)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13ADBC8F-6BE3-A54B-AF5D-CA29FE7818A3}"/>
              </a:ext>
            </a:extLst>
          </p:cNvPr>
          <p:cNvSpPr/>
          <p:nvPr/>
        </p:nvSpPr>
        <p:spPr bwMode="auto">
          <a:xfrm>
            <a:off x="1302024" y="744789"/>
            <a:ext cx="6527799" cy="5933059"/>
          </a:xfrm>
          <a:prstGeom prst="rect">
            <a:avLst/>
          </a:prstGeom>
          <a:solidFill>
            <a:srgbClr val="D0CECE"/>
          </a:solidFill>
          <a:ln w="9525" cap="flat" cmpd="sng" algn="ctr">
            <a:solidFill>
              <a:srgbClr val="FDFFFE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EB59E49-9645-A64C-A73D-B4100A5A98FC}"/>
              </a:ext>
            </a:extLst>
          </p:cNvPr>
          <p:cNvSpPr txBox="1"/>
          <p:nvPr/>
        </p:nvSpPr>
        <p:spPr>
          <a:xfrm>
            <a:off x="3888050" y="2990052"/>
            <a:ext cx="1355748" cy="1384995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    N</a:t>
            </a:r>
          </a:p>
          <a:p>
            <a:r>
              <a:rPr lang="nl-NL" sz="2800" dirty="0">
                <a:solidFill>
                  <a:schemeClr val="bg1"/>
                </a:solidFill>
              </a:rPr>
              <a:t> W   O</a:t>
            </a:r>
          </a:p>
          <a:p>
            <a:r>
              <a:rPr lang="nl-NL" sz="2800" dirty="0">
                <a:solidFill>
                  <a:schemeClr val="bg1"/>
                </a:solidFill>
              </a:rPr>
              <a:t>    </a:t>
            </a:r>
            <a:r>
              <a:rPr lang="nl-NL" sz="2800" dirty="0" err="1">
                <a:solidFill>
                  <a:schemeClr val="bg1"/>
                </a:solidFill>
              </a:rPr>
              <a:t>Z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70" name="Tekstvak 69">
            <a:extLst>
              <a:ext uri="{FF2B5EF4-FFF2-40B4-BE49-F238E27FC236}">
                <a16:creationId xmlns:a16="http://schemas.microsoft.com/office/drawing/2014/main" id="{D0376321-E6E3-7445-86B2-3E84DAD2245E}"/>
              </a:ext>
            </a:extLst>
          </p:cNvPr>
          <p:cNvSpPr txBox="1"/>
          <p:nvPr/>
        </p:nvSpPr>
        <p:spPr>
          <a:xfrm>
            <a:off x="4035011" y="4317302"/>
            <a:ext cx="19618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/>
              <a:t>Leider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C3F14986-BD8C-854B-8A78-D5F0E6431AA8}"/>
              </a:ext>
            </a:extLst>
          </p:cNvPr>
          <p:cNvSpPr txBox="1"/>
          <p:nvPr/>
        </p:nvSpPr>
        <p:spPr>
          <a:xfrm>
            <a:off x="3926286" y="2626458"/>
            <a:ext cx="17711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/>
              <a:t>Dummy</a:t>
            </a:r>
          </a:p>
        </p:txBody>
      </p:sp>
      <p:pic>
        <p:nvPicPr>
          <p:cNvPr id="20" name="Picture 5">
            <a:extLst>
              <a:ext uri="{FF2B5EF4-FFF2-40B4-BE49-F238E27FC236}">
                <a16:creationId xmlns:a16="http://schemas.microsoft.com/office/drawing/2014/main" id="{EB718405-F2EB-1544-B14F-EFA549C44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842" y="2796827"/>
            <a:ext cx="2241360" cy="185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B81A9CBD-495F-7C49-9906-767946953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882" y="2828228"/>
            <a:ext cx="2178926" cy="179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 descr="Afbeelding met tekenfilm, verven, poster, kunst&#10;&#10;Automatisch gegenereerde beschrijving">
            <a:extLst>
              <a:ext uri="{FF2B5EF4-FFF2-40B4-BE49-F238E27FC236}">
                <a16:creationId xmlns:a16="http://schemas.microsoft.com/office/drawing/2014/main" id="{C5B0E98F-D9B0-0643-9604-E4D037E742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034" y="859139"/>
            <a:ext cx="1183819" cy="1836713"/>
          </a:xfrm>
          <a:prstGeom prst="rect">
            <a:avLst/>
          </a:prstGeom>
        </p:spPr>
      </p:pic>
      <p:pic>
        <p:nvPicPr>
          <p:cNvPr id="7" name="Afbeelding 6" descr="Afbeelding met kunst, tekening, Modeaccessoire, illustratie&#10;&#10;Automatisch gegenereerde beschrijving">
            <a:extLst>
              <a:ext uri="{FF2B5EF4-FFF2-40B4-BE49-F238E27FC236}">
                <a16:creationId xmlns:a16="http://schemas.microsoft.com/office/drawing/2014/main" id="{10717583-BF9E-3847-BA07-8ADBB9BD22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28" y="864927"/>
            <a:ext cx="1183819" cy="1836714"/>
          </a:xfrm>
          <a:prstGeom prst="rect">
            <a:avLst/>
          </a:prstGeom>
        </p:spPr>
      </p:pic>
      <p:pic>
        <p:nvPicPr>
          <p:cNvPr id="9" name="Afbeelding 8" descr="Afbeelding met patroon&#10;&#10;Beschrijving automatisch gegenereerd met lage betrouwbaarheid">
            <a:extLst>
              <a:ext uri="{FF2B5EF4-FFF2-40B4-BE49-F238E27FC236}">
                <a16:creationId xmlns:a16="http://schemas.microsoft.com/office/drawing/2014/main" id="{F0795B35-EA58-5449-A8A6-C78B2CFBDB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212" y="4699695"/>
            <a:ext cx="1183819" cy="1836712"/>
          </a:xfrm>
          <a:prstGeom prst="rect">
            <a:avLst/>
          </a:prstGeom>
        </p:spPr>
      </p:pic>
      <p:pic>
        <p:nvPicPr>
          <p:cNvPr id="22" name="Afbeelding 21" descr="Afbeelding met Kaartspel, zwart-wit&#10;&#10;Automatisch gegenereerde beschrijving">
            <a:extLst>
              <a:ext uri="{FF2B5EF4-FFF2-40B4-BE49-F238E27FC236}">
                <a16:creationId xmlns:a16="http://schemas.microsoft.com/office/drawing/2014/main" id="{A8915603-8B35-1743-9480-2368B0B080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863" y="4699695"/>
            <a:ext cx="1183818" cy="1836711"/>
          </a:xfrm>
          <a:prstGeom prst="rect">
            <a:avLst/>
          </a:prstGeom>
        </p:spPr>
      </p:pic>
      <p:sp>
        <p:nvSpPr>
          <p:cNvPr id="25" name="Afgeronde rechthoek 18">
            <a:extLst>
              <a:ext uri="{FF2B5EF4-FFF2-40B4-BE49-F238E27FC236}">
                <a16:creationId xmlns:a16="http://schemas.microsoft.com/office/drawing/2014/main" id="{24BF669B-88B2-4641-B297-CAD67E5CB6CD}"/>
              </a:ext>
            </a:extLst>
          </p:cNvPr>
          <p:cNvSpPr/>
          <p:nvPr/>
        </p:nvSpPr>
        <p:spPr bwMode="auto">
          <a:xfrm>
            <a:off x="4143627" y="4699693"/>
            <a:ext cx="1168053" cy="1836711"/>
          </a:xfrm>
          <a:prstGeom prst="roundRect">
            <a:avLst/>
          </a:prstGeom>
          <a:solidFill>
            <a:srgbClr val="FFC000">
              <a:alpha val="41176"/>
            </a:srgbClr>
          </a:solidFill>
          <a:ln w="38100" cap="flat" cmpd="sng" algn="ctr">
            <a:solidFill>
              <a:srgbClr val="314D7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200" dirty="0">
              <a:latin typeface="Verdana" pitchFamily="34" charset="0"/>
              <a:cs typeface="Arial" charset="0"/>
            </a:endParaRPr>
          </a:p>
        </p:txBody>
      </p:sp>
      <p:sp>
        <p:nvSpPr>
          <p:cNvPr id="26" name="Afgeronde rechthoek 18">
            <a:extLst>
              <a:ext uri="{FF2B5EF4-FFF2-40B4-BE49-F238E27FC236}">
                <a16:creationId xmlns:a16="http://schemas.microsoft.com/office/drawing/2014/main" id="{9971EA33-BFB9-C341-9A90-BEE9EA7842EB}"/>
              </a:ext>
            </a:extLst>
          </p:cNvPr>
          <p:cNvSpPr/>
          <p:nvPr/>
        </p:nvSpPr>
        <p:spPr bwMode="auto">
          <a:xfrm>
            <a:off x="4159394" y="864925"/>
            <a:ext cx="1168053" cy="1836711"/>
          </a:xfrm>
          <a:prstGeom prst="roundRect">
            <a:avLst/>
          </a:prstGeom>
          <a:solidFill>
            <a:srgbClr val="FFC000">
              <a:alpha val="41176"/>
            </a:srgbClr>
          </a:solidFill>
          <a:ln w="38100" cap="flat" cmpd="sng" algn="ctr">
            <a:solidFill>
              <a:srgbClr val="314D7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200" dirty="0">
              <a:latin typeface="Verdana" pitchFamily="34" charset="0"/>
              <a:cs typeface="Arial" charset="0"/>
            </a:endParaRPr>
          </a:p>
        </p:txBody>
      </p:sp>
      <p:pic>
        <p:nvPicPr>
          <p:cNvPr id="27" name="Picture 5">
            <a:extLst>
              <a:ext uri="{FF2B5EF4-FFF2-40B4-BE49-F238E27FC236}">
                <a16:creationId xmlns:a16="http://schemas.microsoft.com/office/drawing/2014/main" id="{61E3F186-D8EC-FB4A-BF41-7D96424B4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882" y="2796827"/>
            <a:ext cx="2241360" cy="185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">
            <a:extLst>
              <a:ext uri="{FF2B5EF4-FFF2-40B4-BE49-F238E27FC236}">
                <a16:creationId xmlns:a16="http://schemas.microsoft.com/office/drawing/2014/main" id="{B063E8E5-236C-9A44-B83B-737664F63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841" y="2796827"/>
            <a:ext cx="2262627" cy="1859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3604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5053"/>
            <a:ext cx="12192000" cy="567308"/>
          </a:xfrm>
          <a:solidFill>
            <a:srgbClr val="E17500"/>
          </a:solidFill>
        </p:spPr>
        <p:txBody>
          <a:bodyPr/>
          <a:lstStyle/>
          <a:p>
            <a:r>
              <a:rPr lang="nl-NL" sz="2800" dirty="0"/>
              <a:t>Kansberekening (2)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13ADBC8F-6BE3-A54B-AF5D-CA29FE7818A3}"/>
              </a:ext>
            </a:extLst>
          </p:cNvPr>
          <p:cNvSpPr/>
          <p:nvPr/>
        </p:nvSpPr>
        <p:spPr bwMode="auto">
          <a:xfrm>
            <a:off x="1302024" y="744789"/>
            <a:ext cx="6527799" cy="5933059"/>
          </a:xfrm>
          <a:prstGeom prst="rect">
            <a:avLst/>
          </a:prstGeom>
          <a:solidFill>
            <a:srgbClr val="D0CECE"/>
          </a:solidFill>
          <a:ln w="9525" cap="flat" cmpd="sng" algn="ctr">
            <a:solidFill>
              <a:srgbClr val="FDFFFE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EB59E49-9645-A64C-A73D-B4100A5A98FC}"/>
              </a:ext>
            </a:extLst>
          </p:cNvPr>
          <p:cNvSpPr txBox="1"/>
          <p:nvPr/>
        </p:nvSpPr>
        <p:spPr>
          <a:xfrm>
            <a:off x="3888050" y="2990052"/>
            <a:ext cx="1355748" cy="1384995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    N</a:t>
            </a:r>
          </a:p>
          <a:p>
            <a:r>
              <a:rPr lang="nl-NL" sz="2800" dirty="0">
                <a:solidFill>
                  <a:schemeClr val="bg1"/>
                </a:solidFill>
              </a:rPr>
              <a:t> W   O</a:t>
            </a:r>
          </a:p>
          <a:p>
            <a:r>
              <a:rPr lang="nl-NL" sz="2800" dirty="0">
                <a:solidFill>
                  <a:schemeClr val="bg1"/>
                </a:solidFill>
              </a:rPr>
              <a:t>    </a:t>
            </a:r>
            <a:r>
              <a:rPr lang="nl-NL" sz="2800" dirty="0" err="1">
                <a:solidFill>
                  <a:schemeClr val="bg1"/>
                </a:solidFill>
              </a:rPr>
              <a:t>Z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70" name="Tekstvak 69">
            <a:extLst>
              <a:ext uri="{FF2B5EF4-FFF2-40B4-BE49-F238E27FC236}">
                <a16:creationId xmlns:a16="http://schemas.microsoft.com/office/drawing/2014/main" id="{D0376321-E6E3-7445-86B2-3E84DAD2245E}"/>
              </a:ext>
            </a:extLst>
          </p:cNvPr>
          <p:cNvSpPr txBox="1"/>
          <p:nvPr/>
        </p:nvSpPr>
        <p:spPr>
          <a:xfrm>
            <a:off x="4035011" y="4317302"/>
            <a:ext cx="19618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/>
              <a:t>Leider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C3F14986-BD8C-854B-8A78-D5F0E6431AA8}"/>
              </a:ext>
            </a:extLst>
          </p:cNvPr>
          <p:cNvSpPr txBox="1"/>
          <p:nvPr/>
        </p:nvSpPr>
        <p:spPr>
          <a:xfrm>
            <a:off x="3926286" y="2626458"/>
            <a:ext cx="17711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/>
              <a:t>Dummy</a:t>
            </a: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537D6CC4-4E87-0949-9BF9-AF4084636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8310" y="878762"/>
            <a:ext cx="2316675" cy="1710775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0039364C-1BA7-C04C-897D-72CBE13BBD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215" y="4744517"/>
            <a:ext cx="1429416" cy="1747064"/>
          </a:xfrm>
          <a:prstGeom prst="rect">
            <a:avLst/>
          </a:prstGeom>
        </p:spPr>
      </p:pic>
      <p:graphicFrame>
        <p:nvGraphicFramePr>
          <p:cNvPr id="23" name="Tabel 22">
            <a:extLst>
              <a:ext uri="{FF2B5EF4-FFF2-40B4-BE49-F238E27FC236}">
                <a16:creationId xmlns:a16="http://schemas.microsoft.com/office/drawing/2014/main" id="{779FFC8A-00F6-0047-A06A-B2831F1958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35396"/>
              </p:ext>
            </p:extLst>
          </p:nvPr>
        </p:nvGraphicFramePr>
        <p:xfrm>
          <a:off x="8359338" y="1609047"/>
          <a:ext cx="2376264" cy="2766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800" b="0" dirty="0">
                          <a:solidFill>
                            <a:schemeClr val="bg1"/>
                          </a:solidFill>
                        </a:rPr>
                        <a:t>verdeling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9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nl-NL" sz="2400" dirty="0">
                          <a:solidFill>
                            <a:schemeClr val="tx1"/>
                          </a:solidFill>
                        </a:rPr>
                        <a:t>O-W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400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960">
                <a:tc>
                  <a:txBody>
                    <a:bodyPr/>
                    <a:lstStyle/>
                    <a:p>
                      <a:pPr algn="l"/>
                      <a:endParaRPr lang="nl-NL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NL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960">
                <a:tc>
                  <a:txBody>
                    <a:bodyPr/>
                    <a:lstStyle/>
                    <a:p>
                      <a:pPr algn="l"/>
                      <a:endParaRPr lang="nl-NL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NL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1960">
                <a:tc>
                  <a:txBody>
                    <a:bodyPr/>
                    <a:lstStyle/>
                    <a:p>
                      <a:pPr algn="l"/>
                      <a:endParaRPr lang="nl-NL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NL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" name="Tekstvak 23">
            <a:extLst>
              <a:ext uri="{FF2B5EF4-FFF2-40B4-BE49-F238E27FC236}">
                <a16:creationId xmlns:a16="http://schemas.microsoft.com/office/drawing/2014/main" id="{700735B0-285A-264C-9727-12A6CCD32346}"/>
              </a:ext>
            </a:extLst>
          </p:cNvPr>
          <p:cNvSpPr txBox="1"/>
          <p:nvPr/>
        </p:nvSpPr>
        <p:spPr>
          <a:xfrm>
            <a:off x="9540077" y="2710705"/>
            <a:ext cx="86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+mj-lt"/>
              </a:rPr>
              <a:t>36%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1CC3F440-D0E2-7E40-9529-9212E1439E9D}"/>
              </a:ext>
            </a:extLst>
          </p:cNvPr>
          <p:cNvSpPr txBox="1"/>
          <p:nvPr/>
        </p:nvSpPr>
        <p:spPr>
          <a:xfrm>
            <a:off x="9548304" y="3287215"/>
            <a:ext cx="86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+mj-lt"/>
              </a:rPr>
              <a:t>48%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0862FBBC-8BF8-854D-9AC8-62EE2590A912}"/>
              </a:ext>
            </a:extLst>
          </p:cNvPr>
          <p:cNvSpPr txBox="1"/>
          <p:nvPr/>
        </p:nvSpPr>
        <p:spPr>
          <a:xfrm>
            <a:off x="9540077" y="3833215"/>
            <a:ext cx="86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+mj-lt"/>
              </a:rPr>
              <a:t>16%</a:t>
            </a:r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2E938BE2-2601-4B48-84EA-D93ED3CFB142}"/>
              </a:ext>
            </a:extLst>
          </p:cNvPr>
          <p:cNvSpPr/>
          <p:nvPr/>
        </p:nvSpPr>
        <p:spPr>
          <a:xfrm>
            <a:off x="8465329" y="2708398"/>
            <a:ext cx="6864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>
                <a:solidFill>
                  <a:srgbClr val="000000"/>
                </a:solidFill>
                <a:latin typeface="+mj-lt"/>
                <a:cs typeface="Arial"/>
              </a:rPr>
              <a:t>3-3</a:t>
            </a:r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0753BB80-811E-B947-A7E6-273A7641F9DB}"/>
              </a:ext>
            </a:extLst>
          </p:cNvPr>
          <p:cNvSpPr/>
          <p:nvPr/>
        </p:nvSpPr>
        <p:spPr>
          <a:xfrm>
            <a:off x="8465329" y="3287215"/>
            <a:ext cx="6864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>
                <a:solidFill>
                  <a:srgbClr val="000000"/>
                </a:solidFill>
                <a:latin typeface="+mj-lt"/>
                <a:cs typeface="Arial"/>
              </a:rPr>
              <a:t>4-2</a:t>
            </a:r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932873D5-7C8C-3647-8A5E-144EC03266B4}"/>
              </a:ext>
            </a:extLst>
          </p:cNvPr>
          <p:cNvSpPr/>
          <p:nvPr/>
        </p:nvSpPr>
        <p:spPr>
          <a:xfrm>
            <a:off x="8465329" y="3833215"/>
            <a:ext cx="6864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>
                <a:solidFill>
                  <a:srgbClr val="000000"/>
                </a:solidFill>
                <a:latin typeface="+mj-lt"/>
                <a:cs typeface="Arial"/>
              </a:rPr>
              <a:t>5-1</a:t>
            </a:r>
          </a:p>
        </p:txBody>
      </p:sp>
      <p:sp>
        <p:nvSpPr>
          <p:cNvPr id="34" name="Afgeronde rechthoek 18">
            <a:extLst>
              <a:ext uri="{FF2B5EF4-FFF2-40B4-BE49-F238E27FC236}">
                <a16:creationId xmlns:a16="http://schemas.microsoft.com/office/drawing/2014/main" id="{48A825B4-AC3E-6E41-B36B-469FB40A01CA}"/>
              </a:ext>
            </a:extLst>
          </p:cNvPr>
          <p:cNvSpPr/>
          <p:nvPr/>
        </p:nvSpPr>
        <p:spPr bwMode="auto">
          <a:xfrm>
            <a:off x="3851215" y="4717412"/>
            <a:ext cx="355025" cy="1727765"/>
          </a:xfrm>
          <a:prstGeom prst="roundRect">
            <a:avLst/>
          </a:prstGeom>
          <a:solidFill>
            <a:srgbClr val="FFC000">
              <a:alpha val="41176"/>
            </a:srgbClr>
          </a:solidFill>
          <a:ln w="38100" cap="flat" cmpd="sng" algn="ctr">
            <a:solidFill>
              <a:srgbClr val="314D7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200" dirty="0"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265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9" grpId="0"/>
      <p:bldP spid="30" grpId="0"/>
      <p:bldP spid="31" grpId="0"/>
      <p:bldP spid="32" grpId="0"/>
      <p:bldP spid="33" grpId="0"/>
      <p:bldP spid="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5053"/>
            <a:ext cx="12192000" cy="567308"/>
          </a:xfrm>
          <a:solidFill>
            <a:srgbClr val="E17500"/>
          </a:solidFill>
        </p:spPr>
        <p:txBody>
          <a:bodyPr/>
          <a:lstStyle/>
          <a:p>
            <a:r>
              <a:rPr lang="nl-NL" sz="2800" dirty="0"/>
              <a:t>Kansen (1)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13ADBC8F-6BE3-A54B-AF5D-CA29FE7818A3}"/>
              </a:ext>
            </a:extLst>
          </p:cNvPr>
          <p:cNvSpPr/>
          <p:nvPr/>
        </p:nvSpPr>
        <p:spPr bwMode="auto">
          <a:xfrm>
            <a:off x="1302024" y="744789"/>
            <a:ext cx="6527799" cy="5933059"/>
          </a:xfrm>
          <a:prstGeom prst="rect">
            <a:avLst/>
          </a:prstGeom>
          <a:solidFill>
            <a:srgbClr val="D0CECE"/>
          </a:solidFill>
          <a:ln w="9525" cap="flat" cmpd="sng" algn="ctr">
            <a:solidFill>
              <a:srgbClr val="FDFFFE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EB59E49-9645-A64C-A73D-B4100A5A98FC}"/>
              </a:ext>
            </a:extLst>
          </p:cNvPr>
          <p:cNvSpPr txBox="1"/>
          <p:nvPr/>
        </p:nvSpPr>
        <p:spPr>
          <a:xfrm>
            <a:off x="3888050" y="2990052"/>
            <a:ext cx="1355748" cy="1384995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    N</a:t>
            </a:r>
          </a:p>
          <a:p>
            <a:r>
              <a:rPr lang="nl-NL" sz="2800" dirty="0">
                <a:solidFill>
                  <a:schemeClr val="bg1"/>
                </a:solidFill>
              </a:rPr>
              <a:t> W   O</a:t>
            </a:r>
          </a:p>
          <a:p>
            <a:r>
              <a:rPr lang="nl-NL" sz="2800" dirty="0">
                <a:solidFill>
                  <a:schemeClr val="bg1"/>
                </a:solidFill>
              </a:rPr>
              <a:t>    </a:t>
            </a:r>
            <a:r>
              <a:rPr lang="nl-NL" sz="2800" dirty="0" err="1">
                <a:solidFill>
                  <a:schemeClr val="bg1"/>
                </a:solidFill>
              </a:rPr>
              <a:t>Z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70" name="Tekstvak 69">
            <a:extLst>
              <a:ext uri="{FF2B5EF4-FFF2-40B4-BE49-F238E27FC236}">
                <a16:creationId xmlns:a16="http://schemas.microsoft.com/office/drawing/2014/main" id="{D0376321-E6E3-7445-86B2-3E84DAD2245E}"/>
              </a:ext>
            </a:extLst>
          </p:cNvPr>
          <p:cNvSpPr txBox="1"/>
          <p:nvPr/>
        </p:nvSpPr>
        <p:spPr>
          <a:xfrm>
            <a:off x="4035011" y="4317302"/>
            <a:ext cx="19618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/>
              <a:t>Leider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C3F14986-BD8C-854B-8A78-D5F0E6431AA8}"/>
              </a:ext>
            </a:extLst>
          </p:cNvPr>
          <p:cNvSpPr txBox="1"/>
          <p:nvPr/>
        </p:nvSpPr>
        <p:spPr>
          <a:xfrm>
            <a:off x="3926286" y="2626458"/>
            <a:ext cx="17711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/>
              <a:t>Dummy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D94E7FF7-A5F7-9B40-90ED-6CE3B5651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7182" y="862640"/>
            <a:ext cx="2152605" cy="1834394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890AEB7D-60C1-2E45-953C-A190CC7EA4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7182" y="4722431"/>
            <a:ext cx="1757482" cy="1757482"/>
          </a:xfrm>
          <a:prstGeom prst="rect">
            <a:avLst/>
          </a:prstGeom>
        </p:spPr>
      </p:pic>
      <p:sp>
        <p:nvSpPr>
          <p:cNvPr id="22" name="Tekstvak 21">
            <a:extLst>
              <a:ext uri="{FF2B5EF4-FFF2-40B4-BE49-F238E27FC236}">
                <a16:creationId xmlns:a16="http://schemas.microsoft.com/office/drawing/2014/main" id="{1B827A52-36FD-E441-A5EE-38FE3E58C680}"/>
              </a:ext>
            </a:extLst>
          </p:cNvPr>
          <p:cNvSpPr txBox="1"/>
          <p:nvPr/>
        </p:nvSpPr>
        <p:spPr>
          <a:xfrm>
            <a:off x="8915400" y="1217814"/>
            <a:ext cx="2583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Maximaal?</a:t>
            </a:r>
          </a:p>
        </p:txBody>
      </p:sp>
      <p:pic>
        <p:nvPicPr>
          <p:cNvPr id="25" name="Picture 4">
            <a:extLst>
              <a:ext uri="{FF2B5EF4-FFF2-40B4-BE49-F238E27FC236}">
                <a16:creationId xmlns:a16="http://schemas.microsoft.com/office/drawing/2014/main" id="{7223F3AC-11D9-4B40-9E00-3FD8B33A3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626" y="2787654"/>
            <a:ext cx="1995609" cy="184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">
            <a:extLst>
              <a:ext uri="{FF2B5EF4-FFF2-40B4-BE49-F238E27FC236}">
                <a16:creationId xmlns:a16="http://schemas.microsoft.com/office/drawing/2014/main" id="{70A7AD57-8C32-AE4E-B8AC-C86C16450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703" y="2787654"/>
            <a:ext cx="2038479" cy="184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084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5053"/>
            <a:ext cx="12192000" cy="567308"/>
          </a:xfrm>
          <a:solidFill>
            <a:srgbClr val="E17500"/>
          </a:solidFill>
        </p:spPr>
        <p:txBody>
          <a:bodyPr/>
          <a:lstStyle/>
          <a:p>
            <a:r>
              <a:rPr lang="nl-NL" sz="2800" dirty="0"/>
              <a:t>Herhaling (1)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13ADBC8F-6BE3-A54B-AF5D-CA29FE7818A3}"/>
              </a:ext>
            </a:extLst>
          </p:cNvPr>
          <p:cNvSpPr/>
          <p:nvPr/>
        </p:nvSpPr>
        <p:spPr bwMode="auto">
          <a:xfrm>
            <a:off x="1543408" y="725436"/>
            <a:ext cx="6087340" cy="5728584"/>
          </a:xfrm>
          <a:prstGeom prst="rect">
            <a:avLst/>
          </a:prstGeom>
          <a:solidFill>
            <a:srgbClr val="D0CECE"/>
          </a:solidFill>
          <a:ln w="9525" cap="flat" cmpd="sng" algn="ctr">
            <a:solidFill>
              <a:srgbClr val="FDFFFE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EB59E49-9645-A64C-A73D-B4100A5A98FC}"/>
              </a:ext>
            </a:extLst>
          </p:cNvPr>
          <p:cNvSpPr txBox="1"/>
          <p:nvPr/>
        </p:nvSpPr>
        <p:spPr>
          <a:xfrm>
            <a:off x="3879747" y="2927707"/>
            <a:ext cx="1355748" cy="1384995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    N</a:t>
            </a:r>
          </a:p>
          <a:p>
            <a:r>
              <a:rPr lang="nl-NL" sz="2800" dirty="0">
                <a:solidFill>
                  <a:schemeClr val="bg1"/>
                </a:solidFill>
              </a:rPr>
              <a:t> W   O</a:t>
            </a:r>
          </a:p>
          <a:p>
            <a:r>
              <a:rPr lang="nl-NL" sz="2800" dirty="0">
                <a:solidFill>
                  <a:schemeClr val="bg1"/>
                </a:solidFill>
              </a:rPr>
              <a:t>    </a:t>
            </a:r>
            <a:r>
              <a:rPr lang="nl-NL" sz="2800" dirty="0" err="1">
                <a:solidFill>
                  <a:schemeClr val="bg1"/>
                </a:solidFill>
              </a:rPr>
              <a:t>Z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ADFA95D3-61F1-1C4D-882F-7D383377993A}"/>
              </a:ext>
            </a:extLst>
          </p:cNvPr>
          <p:cNvSpPr txBox="1"/>
          <p:nvPr/>
        </p:nvSpPr>
        <p:spPr>
          <a:xfrm>
            <a:off x="3917983" y="2582817"/>
            <a:ext cx="17711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/>
              <a:t>Dummy</a:t>
            </a:r>
          </a:p>
        </p:txBody>
      </p:sp>
      <p:sp>
        <p:nvSpPr>
          <p:cNvPr id="70" name="Tekstvak 69">
            <a:extLst>
              <a:ext uri="{FF2B5EF4-FFF2-40B4-BE49-F238E27FC236}">
                <a16:creationId xmlns:a16="http://schemas.microsoft.com/office/drawing/2014/main" id="{D0376321-E6E3-7445-86B2-3E84DAD2245E}"/>
              </a:ext>
            </a:extLst>
          </p:cNvPr>
          <p:cNvSpPr txBox="1"/>
          <p:nvPr/>
        </p:nvSpPr>
        <p:spPr>
          <a:xfrm>
            <a:off x="4026708" y="4257035"/>
            <a:ext cx="19618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/>
              <a:t>Leider</a:t>
            </a:r>
          </a:p>
        </p:txBody>
      </p:sp>
      <p:pic>
        <p:nvPicPr>
          <p:cNvPr id="40" name="Afbeelding 39">
            <a:extLst>
              <a:ext uri="{FF2B5EF4-FFF2-40B4-BE49-F238E27FC236}">
                <a16:creationId xmlns:a16="http://schemas.microsoft.com/office/drawing/2014/main" id="{556ABC14-0543-F14F-B7B6-039A024B0DB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30416" y="780973"/>
            <a:ext cx="2113324" cy="1831548"/>
          </a:xfrm>
          <a:prstGeom prst="rect">
            <a:avLst/>
          </a:prstGeom>
        </p:spPr>
      </p:pic>
      <p:pic>
        <p:nvPicPr>
          <p:cNvPr id="41" name="Afbeelding 40">
            <a:extLst>
              <a:ext uri="{FF2B5EF4-FFF2-40B4-BE49-F238E27FC236}">
                <a16:creationId xmlns:a16="http://schemas.microsoft.com/office/drawing/2014/main" id="{DFEAE573-4741-9D4C-9CBA-74329CC82FD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79747" y="4605198"/>
            <a:ext cx="1564019" cy="1831548"/>
          </a:xfrm>
          <a:prstGeom prst="rect">
            <a:avLst/>
          </a:prstGeom>
        </p:spPr>
      </p:pic>
      <p:sp>
        <p:nvSpPr>
          <p:cNvPr id="42" name="Afgeronde rechthoek 36">
            <a:extLst>
              <a:ext uri="{FF2B5EF4-FFF2-40B4-BE49-F238E27FC236}">
                <a16:creationId xmlns:a16="http://schemas.microsoft.com/office/drawing/2014/main" id="{DCB7F534-6A1A-C445-BF6C-4350344CC23C}"/>
              </a:ext>
            </a:extLst>
          </p:cNvPr>
          <p:cNvSpPr/>
          <p:nvPr/>
        </p:nvSpPr>
        <p:spPr bwMode="auto">
          <a:xfrm>
            <a:off x="3924406" y="4637370"/>
            <a:ext cx="311804" cy="1729584"/>
          </a:xfrm>
          <a:prstGeom prst="roundRect">
            <a:avLst/>
          </a:prstGeom>
          <a:solidFill>
            <a:srgbClr val="FFC000">
              <a:alpha val="41176"/>
            </a:srgbClr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200">
              <a:latin typeface="Verdana" pitchFamily="34" charset="0"/>
              <a:cs typeface="Arial" charset="0"/>
            </a:endParaRPr>
          </a:p>
        </p:txBody>
      </p:sp>
      <p:sp>
        <p:nvSpPr>
          <p:cNvPr id="74" name="Tekstvak 73">
            <a:extLst>
              <a:ext uri="{FF2B5EF4-FFF2-40B4-BE49-F238E27FC236}">
                <a16:creationId xmlns:a16="http://schemas.microsoft.com/office/drawing/2014/main" id="{887C8399-2CB4-BA4F-8DD6-8CCEA4A19A85}"/>
              </a:ext>
            </a:extLst>
          </p:cNvPr>
          <p:cNvSpPr txBox="1"/>
          <p:nvPr/>
        </p:nvSpPr>
        <p:spPr>
          <a:xfrm>
            <a:off x="8623368" y="1217814"/>
            <a:ext cx="31077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Hoeveel ontwikkelen?</a:t>
            </a:r>
          </a:p>
        </p:txBody>
      </p:sp>
      <p:sp>
        <p:nvSpPr>
          <p:cNvPr id="75" name="Tekstvak 74">
            <a:extLst>
              <a:ext uri="{FF2B5EF4-FFF2-40B4-BE49-F238E27FC236}">
                <a16:creationId xmlns:a16="http://schemas.microsoft.com/office/drawing/2014/main" id="{BB61E951-B002-6E49-9429-7BB937755344}"/>
              </a:ext>
            </a:extLst>
          </p:cNvPr>
          <p:cNvSpPr txBox="1"/>
          <p:nvPr/>
        </p:nvSpPr>
        <p:spPr>
          <a:xfrm>
            <a:off x="8623368" y="2782872"/>
            <a:ext cx="3107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Hoe?</a:t>
            </a:r>
          </a:p>
        </p:txBody>
      </p:sp>
    </p:spTree>
    <p:extLst>
      <p:ext uri="{BB962C8B-B14F-4D97-AF65-F5344CB8AC3E}">
        <p14:creationId xmlns:p14="http://schemas.microsoft.com/office/powerpoint/2010/main" val="18290402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filter="image" prLst="opacity: 0.35">
                                      <p:cBhvr rctx="IE">
                                        <p:cTn id="13" dur="indefinite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74" grpId="0"/>
      <p:bldP spid="74" grpId="1"/>
      <p:bldP spid="7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5053"/>
            <a:ext cx="12192000" cy="567308"/>
          </a:xfrm>
          <a:solidFill>
            <a:srgbClr val="E17500"/>
          </a:solidFill>
        </p:spPr>
        <p:txBody>
          <a:bodyPr/>
          <a:lstStyle/>
          <a:p>
            <a:r>
              <a:rPr lang="nl-NL" sz="2800" dirty="0"/>
              <a:t>Kansen (1b)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13ADBC8F-6BE3-A54B-AF5D-CA29FE7818A3}"/>
              </a:ext>
            </a:extLst>
          </p:cNvPr>
          <p:cNvSpPr/>
          <p:nvPr/>
        </p:nvSpPr>
        <p:spPr bwMode="auto">
          <a:xfrm>
            <a:off x="1302024" y="744789"/>
            <a:ext cx="6527799" cy="5933059"/>
          </a:xfrm>
          <a:prstGeom prst="rect">
            <a:avLst/>
          </a:prstGeom>
          <a:solidFill>
            <a:srgbClr val="D0CECE"/>
          </a:solidFill>
          <a:ln w="9525" cap="flat" cmpd="sng" algn="ctr">
            <a:solidFill>
              <a:srgbClr val="FDFFFE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EB59E49-9645-A64C-A73D-B4100A5A98FC}"/>
              </a:ext>
            </a:extLst>
          </p:cNvPr>
          <p:cNvSpPr txBox="1"/>
          <p:nvPr/>
        </p:nvSpPr>
        <p:spPr>
          <a:xfrm>
            <a:off x="3888050" y="2990052"/>
            <a:ext cx="1355748" cy="1384995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    N</a:t>
            </a:r>
          </a:p>
          <a:p>
            <a:r>
              <a:rPr lang="nl-NL" sz="2800" dirty="0">
                <a:solidFill>
                  <a:schemeClr val="bg1"/>
                </a:solidFill>
              </a:rPr>
              <a:t> W   O</a:t>
            </a:r>
          </a:p>
          <a:p>
            <a:r>
              <a:rPr lang="nl-NL" sz="2800" dirty="0">
                <a:solidFill>
                  <a:schemeClr val="bg1"/>
                </a:solidFill>
              </a:rPr>
              <a:t>    </a:t>
            </a:r>
            <a:r>
              <a:rPr lang="nl-NL" sz="2800" dirty="0" err="1">
                <a:solidFill>
                  <a:schemeClr val="bg1"/>
                </a:solidFill>
              </a:rPr>
              <a:t>Z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70" name="Tekstvak 69">
            <a:extLst>
              <a:ext uri="{FF2B5EF4-FFF2-40B4-BE49-F238E27FC236}">
                <a16:creationId xmlns:a16="http://schemas.microsoft.com/office/drawing/2014/main" id="{D0376321-E6E3-7445-86B2-3E84DAD2245E}"/>
              </a:ext>
            </a:extLst>
          </p:cNvPr>
          <p:cNvSpPr txBox="1"/>
          <p:nvPr/>
        </p:nvSpPr>
        <p:spPr>
          <a:xfrm>
            <a:off x="4035011" y="4317302"/>
            <a:ext cx="19618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/>
              <a:t>Leider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C3F14986-BD8C-854B-8A78-D5F0E6431AA8}"/>
              </a:ext>
            </a:extLst>
          </p:cNvPr>
          <p:cNvSpPr txBox="1"/>
          <p:nvPr/>
        </p:nvSpPr>
        <p:spPr>
          <a:xfrm>
            <a:off x="3926286" y="2626458"/>
            <a:ext cx="17711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/>
              <a:t>Dummy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D94E7FF7-A5F7-9B40-90ED-6CE3B5651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7182" y="862640"/>
            <a:ext cx="2152605" cy="1834394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890AEB7D-60C1-2E45-953C-A190CC7EA4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7182" y="4722431"/>
            <a:ext cx="1757482" cy="1757482"/>
          </a:xfrm>
          <a:prstGeom prst="rect">
            <a:avLst/>
          </a:prstGeom>
        </p:spPr>
      </p:pic>
      <p:pic>
        <p:nvPicPr>
          <p:cNvPr id="12" name="Picture 7">
            <a:extLst>
              <a:ext uri="{FF2B5EF4-FFF2-40B4-BE49-F238E27FC236}">
                <a16:creationId xmlns:a16="http://schemas.microsoft.com/office/drawing/2014/main" id="{4204520E-8B51-8442-BF51-1FC8639F3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460" y="2751146"/>
            <a:ext cx="2054105" cy="1862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FA57CAC6-E6A0-A245-B091-6B988927E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178" y="2751146"/>
            <a:ext cx="1632231" cy="1862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9632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5053"/>
            <a:ext cx="12192000" cy="567308"/>
          </a:xfrm>
          <a:solidFill>
            <a:srgbClr val="E17500"/>
          </a:solidFill>
        </p:spPr>
        <p:txBody>
          <a:bodyPr/>
          <a:lstStyle/>
          <a:p>
            <a:r>
              <a:rPr lang="nl-NL" sz="2800" dirty="0"/>
              <a:t>Kansen (2)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13ADBC8F-6BE3-A54B-AF5D-CA29FE7818A3}"/>
              </a:ext>
            </a:extLst>
          </p:cNvPr>
          <p:cNvSpPr/>
          <p:nvPr/>
        </p:nvSpPr>
        <p:spPr bwMode="auto">
          <a:xfrm>
            <a:off x="1302024" y="744789"/>
            <a:ext cx="6527799" cy="5933059"/>
          </a:xfrm>
          <a:prstGeom prst="rect">
            <a:avLst/>
          </a:prstGeom>
          <a:solidFill>
            <a:srgbClr val="D0CECE"/>
          </a:solidFill>
          <a:ln w="9525" cap="flat" cmpd="sng" algn="ctr">
            <a:solidFill>
              <a:srgbClr val="FDFFFE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EB59E49-9645-A64C-A73D-B4100A5A98FC}"/>
              </a:ext>
            </a:extLst>
          </p:cNvPr>
          <p:cNvSpPr txBox="1"/>
          <p:nvPr/>
        </p:nvSpPr>
        <p:spPr>
          <a:xfrm>
            <a:off x="3888050" y="2990052"/>
            <a:ext cx="1355748" cy="1384995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    N</a:t>
            </a:r>
          </a:p>
          <a:p>
            <a:r>
              <a:rPr lang="nl-NL" sz="2800" dirty="0">
                <a:solidFill>
                  <a:schemeClr val="bg1"/>
                </a:solidFill>
              </a:rPr>
              <a:t> W   O</a:t>
            </a:r>
          </a:p>
          <a:p>
            <a:r>
              <a:rPr lang="nl-NL" sz="2800" dirty="0">
                <a:solidFill>
                  <a:schemeClr val="bg1"/>
                </a:solidFill>
              </a:rPr>
              <a:t>    </a:t>
            </a:r>
            <a:r>
              <a:rPr lang="nl-NL" sz="2800" dirty="0" err="1">
                <a:solidFill>
                  <a:schemeClr val="bg1"/>
                </a:solidFill>
              </a:rPr>
              <a:t>Z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70" name="Tekstvak 69">
            <a:extLst>
              <a:ext uri="{FF2B5EF4-FFF2-40B4-BE49-F238E27FC236}">
                <a16:creationId xmlns:a16="http://schemas.microsoft.com/office/drawing/2014/main" id="{D0376321-E6E3-7445-86B2-3E84DAD2245E}"/>
              </a:ext>
            </a:extLst>
          </p:cNvPr>
          <p:cNvSpPr txBox="1"/>
          <p:nvPr/>
        </p:nvSpPr>
        <p:spPr>
          <a:xfrm>
            <a:off x="4035011" y="4317302"/>
            <a:ext cx="19618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/>
              <a:t>Leider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C3F14986-BD8C-854B-8A78-D5F0E6431AA8}"/>
              </a:ext>
            </a:extLst>
          </p:cNvPr>
          <p:cNvSpPr txBox="1"/>
          <p:nvPr/>
        </p:nvSpPr>
        <p:spPr>
          <a:xfrm>
            <a:off x="3926286" y="2626458"/>
            <a:ext cx="17711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/>
              <a:t>Dummy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4365D622-CF78-6941-8112-6F8F3E7D8E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995" y="867440"/>
            <a:ext cx="2362266" cy="1803936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FE5504FA-7CEB-674A-8B06-4D4596307D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3288" y="4717412"/>
            <a:ext cx="1705269" cy="1821511"/>
          </a:xfrm>
          <a:prstGeom prst="rect">
            <a:avLst/>
          </a:prstGeom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4FB3DD1C-12E6-ED4D-865F-DC6CA9702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60" y="2719082"/>
            <a:ext cx="2008858" cy="1821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A184FF66-9D60-C54E-9A09-49E76C8D3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962" y="2719082"/>
            <a:ext cx="2054787" cy="1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B9403C86-B34F-4A42-9866-1F184F7B6279}"/>
              </a:ext>
            </a:extLst>
          </p:cNvPr>
          <p:cNvSpPr txBox="1"/>
          <p:nvPr/>
        </p:nvSpPr>
        <p:spPr>
          <a:xfrm>
            <a:off x="8915400" y="1217814"/>
            <a:ext cx="2583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Maximaal?</a:t>
            </a:r>
          </a:p>
        </p:txBody>
      </p:sp>
    </p:spTree>
    <p:extLst>
      <p:ext uri="{BB962C8B-B14F-4D97-AF65-F5344CB8AC3E}">
        <p14:creationId xmlns:p14="http://schemas.microsoft.com/office/powerpoint/2010/main" val="25760670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5053"/>
            <a:ext cx="12192000" cy="567308"/>
          </a:xfrm>
          <a:solidFill>
            <a:srgbClr val="E17500"/>
          </a:solidFill>
        </p:spPr>
        <p:txBody>
          <a:bodyPr/>
          <a:lstStyle/>
          <a:p>
            <a:r>
              <a:rPr lang="nl-NL" sz="2800" dirty="0"/>
              <a:t>Kansen (2b)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13ADBC8F-6BE3-A54B-AF5D-CA29FE7818A3}"/>
              </a:ext>
            </a:extLst>
          </p:cNvPr>
          <p:cNvSpPr/>
          <p:nvPr/>
        </p:nvSpPr>
        <p:spPr bwMode="auto">
          <a:xfrm>
            <a:off x="1302024" y="744789"/>
            <a:ext cx="6527799" cy="5933059"/>
          </a:xfrm>
          <a:prstGeom prst="rect">
            <a:avLst/>
          </a:prstGeom>
          <a:solidFill>
            <a:srgbClr val="D0CECE"/>
          </a:solidFill>
          <a:ln w="9525" cap="flat" cmpd="sng" algn="ctr">
            <a:solidFill>
              <a:srgbClr val="FDFFFE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EB59E49-9645-A64C-A73D-B4100A5A98FC}"/>
              </a:ext>
            </a:extLst>
          </p:cNvPr>
          <p:cNvSpPr txBox="1"/>
          <p:nvPr/>
        </p:nvSpPr>
        <p:spPr>
          <a:xfrm>
            <a:off x="3888050" y="2990052"/>
            <a:ext cx="1355748" cy="1384995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    N</a:t>
            </a:r>
          </a:p>
          <a:p>
            <a:r>
              <a:rPr lang="nl-NL" sz="2800" dirty="0">
                <a:solidFill>
                  <a:schemeClr val="bg1"/>
                </a:solidFill>
              </a:rPr>
              <a:t> W   O</a:t>
            </a:r>
          </a:p>
          <a:p>
            <a:r>
              <a:rPr lang="nl-NL" sz="2800" dirty="0">
                <a:solidFill>
                  <a:schemeClr val="bg1"/>
                </a:solidFill>
              </a:rPr>
              <a:t>    </a:t>
            </a:r>
            <a:r>
              <a:rPr lang="nl-NL" sz="2800" dirty="0" err="1">
                <a:solidFill>
                  <a:schemeClr val="bg1"/>
                </a:solidFill>
              </a:rPr>
              <a:t>Z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70" name="Tekstvak 69">
            <a:extLst>
              <a:ext uri="{FF2B5EF4-FFF2-40B4-BE49-F238E27FC236}">
                <a16:creationId xmlns:a16="http://schemas.microsoft.com/office/drawing/2014/main" id="{D0376321-E6E3-7445-86B2-3E84DAD2245E}"/>
              </a:ext>
            </a:extLst>
          </p:cNvPr>
          <p:cNvSpPr txBox="1"/>
          <p:nvPr/>
        </p:nvSpPr>
        <p:spPr>
          <a:xfrm>
            <a:off x="4035011" y="4317302"/>
            <a:ext cx="19618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/>
              <a:t>Leider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C3F14986-BD8C-854B-8A78-D5F0E6431AA8}"/>
              </a:ext>
            </a:extLst>
          </p:cNvPr>
          <p:cNvSpPr txBox="1"/>
          <p:nvPr/>
        </p:nvSpPr>
        <p:spPr>
          <a:xfrm>
            <a:off x="3926286" y="2626458"/>
            <a:ext cx="17711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/>
              <a:t>Dummy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4365D622-CF78-6941-8112-6F8F3E7D8E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995" y="867440"/>
            <a:ext cx="2362266" cy="1803936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FE5504FA-7CEB-674A-8B06-4D4596307D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3288" y="4717412"/>
            <a:ext cx="1705269" cy="1821511"/>
          </a:xfrm>
          <a:prstGeom prst="rect">
            <a:avLst/>
          </a:prstGeom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462515C1-BACD-4E46-8C47-FDF98B8E7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142" y="2833804"/>
            <a:ext cx="2036792" cy="1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 descr="Afbeelding met patroon, plein, Rechthoek, ontwerp&#10;&#10;Automatisch gegenereerde beschrijving">
            <a:extLst>
              <a:ext uri="{FF2B5EF4-FFF2-40B4-BE49-F238E27FC236}">
                <a16:creationId xmlns:a16="http://schemas.microsoft.com/office/drawing/2014/main" id="{B2D5A321-DA55-6647-AF98-5C221A68B1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538" y="2838697"/>
            <a:ext cx="1193024" cy="1849187"/>
          </a:xfrm>
          <a:prstGeom prst="rect">
            <a:avLst/>
          </a:prstGeom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B3A310FF-D5A9-4C4F-ADA2-F423C30DE1C1}"/>
              </a:ext>
            </a:extLst>
          </p:cNvPr>
          <p:cNvSpPr txBox="1"/>
          <p:nvPr/>
        </p:nvSpPr>
        <p:spPr>
          <a:xfrm>
            <a:off x="8915400" y="1217814"/>
            <a:ext cx="2583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Maximaal?</a:t>
            </a:r>
          </a:p>
        </p:txBody>
      </p:sp>
    </p:spTree>
    <p:extLst>
      <p:ext uri="{BB962C8B-B14F-4D97-AF65-F5344CB8AC3E}">
        <p14:creationId xmlns:p14="http://schemas.microsoft.com/office/powerpoint/2010/main" val="5002862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5053"/>
            <a:ext cx="12192000" cy="567308"/>
          </a:xfrm>
          <a:solidFill>
            <a:srgbClr val="E17500"/>
          </a:solidFill>
        </p:spPr>
        <p:txBody>
          <a:bodyPr/>
          <a:lstStyle/>
          <a:p>
            <a:r>
              <a:rPr lang="nl-NL" sz="2800" dirty="0"/>
              <a:t>Aanpak slagen ontwikkelen (1)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13ADBC8F-6BE3-A54B-AF5D-CA29FE7818A3}"/>
              </a:ext>
            </a:extLst>
          </p:cNvPr>
          <p:cNvSpPr/>
          <p:nvPr/>
        </p:nvSpPr>
        <p:spPr bwMode="auto">
          <a:xfrm>
            <a:off x="1441436" y="716019"/>
            <a:ext cx="6035149" cy="5933059"/>
          </a:xfrm>
          <a:prstGeom prst="rect">
            <a:avLst/>
          </a:prstGeom>
          <a:solidFill>
            <a:srgbClr val="D0CECE"/>
          </a:solidFill>
          <a:ln w="9525" cap="flat" cmpd="sng" algn="ctr">
            <a:solidFill>
              <a:srgbClr val="FDFFFE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EB59E49-9645-A64C-A73D-B4100A5A98FC}"/>
              </a:ext>
            </a:extLst>
          </p:cNvPr>
          <p:cNvSpPr txBox="1"/>
          <p:nvPr/>
        </p:nvSpPr>
        <p:spPr>
          <a:xfrm>
            <a:off x="3686882" y="2990052"/>
            <a:ext cx="1355748" cy="1384995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    N</a:t>
            </a:r>
          </a:p>
          <a:p>
            <a:r>
              <a:rPr lang="nl-NL" sz="2800" dirty="0">
                <a:solidFill>
                  <a:schemeClr val="bg1"/>
                </a:solidFill>
              </a:rPr>
              <a:t> W   O</a:t>
            </a:r>
          </a:p>
          <a:p>
            <a:r>
              <a:rPr lang="nl-NL" sz="2800" dirty="0">
                <a:solidFill>
                  <a:schemeClr val="bg1"/>
                </a:solidFill>
              </a:rPr>
              <a:t>    </a:t>
            </a:r>
            <a:r>
              <a:rPr lang="nl-NL" sz="2800" dirty="0" err="1">
                <a:solidFill>
                  <a:schemeClr val="bg1"/>
                </a:solidFill>
              </a:rPr>
              <a:t>Z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70" name="Tekstvak 69">
            <a:extLst>
              <a:ext uri="{FF2B5EF4-FFF2-40B4-BE49-F238E27FC236}">
                <a16:creationId xmlns:a16="http://schemas.microsoft.com/office/drawing/2014/main" id="{D0376321-E6E3-7445-86B2-3E84DAD2245E}"/>
              </a:ext>
            </a:extLst>
          </p:cNvPr>
          <p:cNvSpPr txBox="1"/>
          <p:nvPr/>
        </p:nvSpPr>
        <p:spPr>
          <a:xfrm>
            <a:off x="3833843" y="4317302"/>
            <a:ext cx="19618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/>
              <a:t>Leider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C3F14986-BD8C-854B-8A78-D5F0E6431AA8}"/>
              </a:ext>
            </a:extLst>
          </p:cNvPr>
          <p:cNvSpPr txBox="1"/>
          <p:nvPr/>
        </p:nvSpPr>
        <p:spPr>
          <a:xfrm>
            <a:off x="3725118" y="2626458"/>
            <a:ext cx="17711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/>
              <a:t>Dummy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6C7B565E-F9AD-3249-B0F8-8A268C44C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265" y="4774037"/>
            <a:ext cx="2275489" cy="1710335"/>
          </a:xfrm>
          <a:prstGeom prst="rect">
            <a:avLst/>
          </a:prstGeom>
        </p:spPr>
      </p:pic>
      <p:grpSp>
        <p:nvGrpSpPr>
          <p:cNvPr id="15" name="Groep 14">
            <a:extLst>
              <a:ext uri="{FF2B5EF4-FFF2-40B4-BE49-F238E27FC236}">
                <a16:creationId xmlns:a16="http://schemas.microsoft.com/office/drawing/2014/main" id="{73AAF7D9-9777-7A4F-BD8C-1BF66903FB73}"/>
              </a:ext>
            </a:extLst>
          </p:cNvPr>
          <p:cNvGrpSpPr/>
          <p:nvPr/>
        </p:nvGrpSpPr>
        <p:grpSpPr>
          <a:xfrm>
            <a:off x="5536024" y="2756160"/>
            <a:ext cx="1408085" cy="1747286"/>
            <a:chOff x="7812360" y="2374201"/>
            <a:chExt cx="1281687" cy="1620767"/>
          </a:xfrm>
        </p:grpSpPr>
        <p:pic>
          <p:nvPicPr>
            <p:cNvPr id="16" name="Picture 6">
              <a:extLst>
                <a:ext uri="{FF2B5EF4-FFF2-40B4-BE49-F238E27FC236}">
                  <a16:creationId xmlns:a16="http://schemas.microsoft.com/office/drawing/2014/main" id="{438FECE0-17ED-A944-AE8D-52477A0EC4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8EC"/>
                </a:clrFrom>
                <a:clrTo>
                  <a:srgbClr val="FFF8E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360" y="2402656"/>
              <a:ext cx="1011300" cy="1592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9">
              <a:extLst>
                <a:ext uri="{FF2B5EF4-FFF2-40B4-BE49-F238E27FC236}">
                  <a16:creationId xmlns:a16="http://schemas.microsoft.com/office/drawing/2014/main" id="{A86C408B-B284-244E-B6B9-0AE57089B2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8EC"/>
                </a:clrFrom>
                <a:clrTo>
                  <a:srgbClr val="FFF8E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9022" y="2374201"/>
              <a:ext cx="1025025" cy="1592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" name="Picture 6">
            <a:extLst>
              <a:ext uri="{FF2B5EF4-FFF2-40B4-BE49-F238E27FC236}">
                <a16:creationId xmlns:a16="http://schemas.microsoft.com/office/drawing/2014/main" id="{B9E08350-990E-3047-ADE3-BEB880C43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EFDA"/>
              </a:clrFrom>
              <a:clrTo>
                <a:srgbClr val="FEEFD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010" y="2756160"/>
            <a:ext cx="1776880" cy="171033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499D2AB9-3451-B542-8CDC-880A391F2D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2020" y="926479"/>
            <a:ext cx="1725471" cy="1710335"/>
          </a:xfrm>
          <a:prstGeom prst="rect">
            <a:avLst/>
          </a:prstGeom>
        </p:spPr>
      </p:pic>
      <p:graphicFrame>
        <p:nvGraphicFramePr>
          <p:cNvPr id="27" name="Tabel 26">
            <a:extLst>
              <a:ext uri="{FF2B5EF4-FFF2-40B4-BE49-F238E27FC236}">
                <a16:creationId xmlns:a16="http://schemas.microsoft.com/office/drawing/2014/main" id="{2E70CB05-50CD-C34C-BCA5-FC16DFA537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046058"/>
              </p:ext>
            </p:extLst>
          </p:nvPr>
        </p:nvGraphicFramePr>
        <p:xfrm>
          <a:off x="8260390" y="1512848"/>
          <a:ext cx="3666019" cy="425686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66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9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800" b="0" dirty="0">
                          <a:solidFill>
                            <a:schemeClr val="bg1"/>
                          </a:solidFill>
                        </a:rPr>
                        <a:t>denkpatroon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9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65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0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40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19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8" name="Afgeronde rechthoek 18">
            <a:extLst>
              <a:ext uri="{FF2B5EF4-FFF2-40B4-BE49-F238E27FC236}">
                <a16:creationId xmlns:a16="http://schemas.microsoft.com/office/drawing/2014/main" id="{85FCEBDB-D074-0C49-8982-1D6E3DF48566}"/>
              </a:ext>
            </a:extLst>
          </p:cNvPr>
          <p:cNvSpPr/>
          <p:nvPr/>
        </p:nvSpPr>
        <p:spPr bwMode="auto">
          <a:xfrm>
            <a:off x="3331858" y="4778871"/>
            <a:ext cx="286832" cy="1727765"/>
          </a:xfrm>
          <a:prstGeom prst="roundRect">
            <a:avLst/>
          </a:prstGeom>
          <a:solidFill>
            <a:srgbClr val="FFC000">
              <a:alpha val="41176"/>
            </a:srgbClr>
          </a:solidFill>
          <a:ln w="38100" cap="flat" cmpd="sng" algn="ctr">
            <a:solidFill>
              <a:srgbClr val="314D7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200" dirty="0">
              <a:latin typeface="Verdana" pitchFamily="34" charset="0"/>
              <a:cs typeface="Arial" charset="0"/>
            </a:endParaRPr>
          </a:p>
        </p:txBody>
      </p:sp>
      <p:sp>
        <p:nvSpPr>
          <p:cNvPr id="29" name="Afgeronde rechthoek 18">
            <a:extLst>
              <a:ext uri="{FF2B5EF4-FFF2-40B4-BE49-F238E27FC236}">
                <a16:creationId xmlns:a16="http://schemas.microsoft.com/office/drawing/2014/main" id="{8F35E6AE-7A9E-6A42-AC68-4371A0F7F26A}"/>
              </a:ext>
            </a:extLst>
          </p:cNvPr>
          <p:cNvSpPr/>
          <p:nvPr/>
        </p:nvSpPr>
        <p:spPr bwMode="auto">
          <a:xfrm>
            <a:off x="2356551" y="2781258"/>
            <a:ext cx="1071515" cy="1685237"/>
          </a:xfrm>
          <a:prstGeom prst="roundRect">
            <a:avLst/>
          </a:prstGeom>
          <a:solidFill>
            <a:srgbClr val="FFC000">
              <a:alpha val="41176"/>
            </a:srgbClr>
          </a:solidFill>
          <a:ln w="38100" cap="flat" cmpd="sng" algn="ctr">
            <a:solidFill>
              <a:srgbClr val="314D7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200" dirty="0">
              <a:latin typeface="Verdana" pitchFamily="34" charset="0"/>
              <a:cs typeface="Arial" charset="0"/>
            </a:endParaRPr>
          </a:p>
        </p:txBody>
      </p:sp>
      <p:sp>
        <p:nvSpPr>
          <p:cNvPr id="30" name="Afgeronde rechthoek 18">
            <a:extLst>
              <a:ext uri="{FF2B5EF4-FFF2-40B4-BE49-F238E27FC236}">
                <a16:creationId xmlns:a16="http://schemas.microsoft.com/office/drawing/2014/main" id="{D6F81BBC-E569-5F44-AD7E-A7636F05C6F9}"/>
              </a:ext>
            </a:extLst>
          </p:cNvPr>
          <p:cNvSpPr/>
          <p:nvPr/>
        </p:nvSpPr>
        <p:spPr bwMode="auto">
          <a:xfrm>
            <a:off x="4105072" y="912908"/>
            <a:ext cx="1122419" cy="1734779"/>
          </a:xfrm>
          <a:prstGeom prst="roundRect">
            <a:avLst/>
          </a:prstGeom>
          <a:solidFill>
            <a:srgbClr val="FFC000">
              <a:alpha val="41176"/>
            </a:srgbClr>
          </a:solidFill>
          <a:ln w="38100" cap="flat" cmpd="sng" algn="ctr">
            <a:solidFill>
              <a:srgbClr val="314D7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200" dirty="0">
              <a:latin typeface="Verdana" pitchFamily="34" charset="0"/>
              <a:cs typeface="Arial" charset="0"/>
            </a:endParaRPr>
          </a:p>
        </p:txBody>
      </p:sp>
      <p:sp>
        <p:nvSpPr>
          <p:cNvPr id="31" name="Afgeronde rechthoek 18">
            <a:extLst>
              <a:ext uri="{FF2B5EF4-FFF2-40B4-BE49-F238E27FC236}">
                <a16:creationId xmlns:a16="http://schemas.microsoft.com/office/drawing/2014/main" id="{5E0BB827-70D0-6543-930A-8D63D65DEB27}"/>
              </a:ext>
            </a:extLst>
          </p:cNvPr>
          <p:cNvSpPr/>
          <p:nvPr/>
        </p:nvSpPr>
        <p:spPr bwMode="auto">
          <a:xfrm>
            <a:off x="5841780" y="2781257"/>
            <a:ext cx="1071515" cy="1685237"/>
          </a:xfrm>
          <a:prstGeom prst="roundRect">
            <a:avLst/>
          </a:prstGeom>
          <a:solidFill>
            <a:srgbClr val="FFC000">
              <a:alpha val="41176"/>
            </a:srgbClr>
          </a:solidFill>
          <a:ln w="38100" cap="flat" cmpd="sng" algn="ctr">
            <a:solidFill>
              <a:srgbClr val="314D7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200" dirty="0">
              <a:latin typeface="Verdana" pitchFamily="34" charset="0"/>
              <a:cs typeface="Arial" charset="0"/>
            </a:endParaRPr>
          </a:p>
        </p:txBody>
      </p:sp>
      <p:sp>
        <p:nvSpPr>
          <p:cNvPr id="32" name="Afgeronde rechthoek 18">
            <a:extLst>
              <a:ext uri="{FF2B5EF4-FFF2-40B4-BE49-F238E27FC236}">
                <a16:creationId xmlns:a16="http://schemas.microsoft.com/office/drawing/2014/main" id="{2709558A-344E-1F46-8EAF-32261CF1FE43}"/>
              </a:ext>
            </a:extLst>
          </p:cNvPr>
          <p:cNvSpPr/>
          <p:nvPr/>
        </p:nvSpPr>
        <p:spPr bwMode="auto">
          <a:xfrm>
            <a:off x="3628418" y="4765321"/>
            <a:ext cx="286832" cy="1727765"/>
          </a:xfrm>
          <a:prstGeom prst="roundRect">
            <a:avLst/>
          </a:prstGeom>
          <a:solidFill>
            <a:srgbClr val="FFC000">
              <a:alpha val="41176"/>
            </a:srgbClr>
          </a:solidFill>
          <a:ln w="38100" cap="flat" cmpd="sng" algn="ctr">
            <a:solidFill>
              <a:srgbClr val="314D7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200" dirty="0">
              <a:latin typeface="Verdana" pitchFamily="34" charset="0"/>
              <a:cs typeface="Arial" charset="0"/>
            </a:endParaRPr>
          </a:p>
        </p:txBody>
      </p:sp>
      <p:sp>
        <p:nvSpPr>
          <p:cNvPr id="33" name="Afgeronde rechthoek 18">
            <a:extLst>
              <a:ext uri="{FF2B5EF4-FFF2-40B4-BE49-F238E27FC236}">
                <a16:creationId xmlns:a16="http://schemas.microsoft.com/office/drawing/2014/main" id="{E8AB5D34-1CA3-5C48-A834-7A83693A2C43}"/>
              </a:ext>
            </a:extLst>
          </p:cNvPr>
          <p:cNvSpPr/>
          <p:nvPr/>
        </p:nvSpPr>
        <p:spPr bwMode="auto">
          <a:xfrm>
            <a:off x="2053576" y="2781256"/>
            <a:ext cx="291084" cy="1685237"/>
          </a:xfrm>
          <a:prstGeom prst="roundRect">
            <a:avLst/>
          </a:prstGeom>
          <a:solidFill>
            <a:srgbClr val="FFC000">
              <a:alpha val="41176"/>
            </a:srgbClr>
          </a:solidFill>
          <a:ln w="38100" cap="flat" cmpd="sng" algn="ctr">
            <a:solidFill>
              <a:srgbClr val="314D7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200" dirty="0">
              <a:latin typeface="Verdana" pitchFamily="34" charset="0"/>
              <a:cs typeface="Arial" charset="0"/>
            </a:endParaRPr>
          </a:p>
        </p:txBody>
      </p:sp>
      <p:sp>
        <p:nvSpPr>
          <p:cNvPr id="34" name="Afgeronde rechthoek 18">
            <a:extLst>
              <a:ext uri="{FF2B5EF4-FFF2-40B4-BE49-F238E27FC236}">
                <a16:creationId xmlns:a16="http://schemas.microsoft.com/office/drawing/2014/main" id="{4CF49DF7-8A6C-EF45-A3DB-99F9974AB4AA}"/>
              </a:ext>
            </a:extLst>
          </p:cNvPr>
          <p:cNvSpPr/>
          <p:nvPr/>
        </p:nvSpPr>
        <p:spPr bwMode="auto">
          <a:xfrm>
            <a:off x="3771835" y="921624"/>
            <a:ext cx="333238" cy="1734779"/>
          </a:xfrm>
          <a:prstGeom prst="roundRect">
            <a:avLst/>
          </a:prstGeom>
          <a:solidFill>
            <a:srgbClr val="FFC000">
              <a:alpha val="41176"/>
            </a:srgbClr>
          </a:solidFill>
          <a:ln w="38100" cap="flat" cmpd="sng" algn="ctr">
            <a:solidFill>
              <a:srgbClr val="314D7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200" dirty="0">
              <a:latin typeface="Verdana" pitchFamily="34" charset="0"/>
              <a:cs typeface="Arial" charset="0"/>
            </a:endParaRPr>
          </a:p>
        </p:txBody>
      </p:sp>
      <p:sp>
        <p:nvSpPr>
          <p:cNvPr id="35" name="Afgeronde rechthoek 18">
            <a:extLst>
              <a:ext uri="{FF2B5EF4-FFF2-40B4-BE49-F238E27FC236}">
                <a16:creationId xmlns:a16="http://schemas.microsoft.com/office/drawing/2014/main" id="{6DC3CA17-B2E7-3A4F-838A-B6174E65487B}"/>
              </a:ext>
            </a:extLst>
          </p:cNvPr>
          <p:cNvSpPr/>
          <p:nvPr/>
        </p:nvSpPr>
        <p:spPr bwMode="auto">
          <a:xfrm>
            <a:off x="5541870" y="2798665"/>
            <a:ext cx="293516" cy="1685237"/>
          </a:xfrm>
          <a:prstGeom prst="roundRect">
            <a:avLst/>
          </a:prstGeom>
          <a:solidFill>
            <a:srgbClr val="FFC000">
              <a:alpha val="41176"/>
            </a:srgbClr>
          </a:solidFill>
          <a:ln w="38100" cap="flat" cmpd="sng" algn="ctr">
            <a:solidFill>
              <a:srgbClr val="314D7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200" dirty="0">
              <a:latin typeface="Verdana" pitchFamily="34" charset="0"/>
              <a:cs typeface="Arial" charset="0"/>
            </a:endParaRPr>
          </a:p>
        </p:txBody>
      </p:sp>
      <p:sp>
        <p:nvSpPr>
          <p:cNvPr id="36" name="Afgeronde rechthoek 18">
            <a:extLst>
              <a:ext uri="{FF2B5EF4-FFF2-40B4-BE49-F238E27FC236}">
                <a16:creationId xmlns:a16="http://schemas.microsoft.com/office/drawing/2014/main" id="{46A3042E-981A-D64A-82FB-7BBBE88385E2}"/>
              </a:ext>
            </a:extLst>
          </p:cNvPr>
          <p:cNvSpPr/>
          <p:nvPr/>
        </p:nvSpPr>
        <p:spPr bwMode="auto">
          <a:xfrm>
            <a:off x="4547372" y="4774037"/>
            <a:ext cx="1059110" cy="1727765"/>
          </a:xfrm>
          <a:prstGeom prst="roundRect">
            <a:avLst/>
          </a:prstGeom>
          <a:solidFill>
            <a:srgbClr val="FFC000">
              <a:alpha val="41176"/>
            </a:srgbClr>
          </a:solidFill>
          <a:ln w="38100" cap="flat" cmpd="sng" algn="ctr">
            <a:solidFill>
              <a:srgbClr val="314D7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200" dirty="0">
              <a:latin typeface="Verdana" pitchFamily="34" charset="0"/>
              <a:cs typeface="Arial" charset="0"/>
            </a:endParaRPr>
          </a:p>
        </p:txBody>
      </p:sp>
      <p:sp>
        <p:nvSpPr>
          <p:cNvPr id="37" name="Afgeronde rechthoek 18">
            <a:extLst>
              <a:ext uri="{FF2B5EF4-FFF2-40B4-BE49-F238E27FC236}">
                <a16:creationId xmlns:a16="http://schemas.microsoft.com/office/drawing/2014/main" id="{0F373E33-4D0C-AA41-AC19-843B277A0EE6}"/>
              </a:ext>
            </a:extLst>
          </p:cNvPr>
          <p:cNvSpPr/>
          <p:nvPr/>
        </p:nvSpPr>
        <p:spPr bwMode="auto">
          <a:xfrm>
            <a:off x="1732939" y="2775682"/>
            <a:ext cx="286832" cy="1685238"/>
          </a:xfrm>
          <a:prstGeom prst="roundRect">
            <a:avLst/>
          </a:prstGeom>
          <a:solidFill>
            <a:srgbClr val="FFC000">
              <a:alpha val="41176"/>
            </a:srgbClr>
          </a:solidFill>
          <a:ln w="38100" cap="flat" cmpd="sng" algn="ctr">
            <a:solidFill>
              <a:srgbClr val="314D7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200" b="1" dirty="0">
              <a:latin typeface="Verdana" pitchFamily="34" charset="0"/>
              <a:cs typeface="Arial" charset="0"/>
            </a:endParaRPr>
          </a:p>
        </p:txBody>
      </p:sp>
      <p:sp>
        <p:nvSpPr>
          <p:cNvPr id="38" name="Afgeronde rechthoek 18">
            <a:extLst>
              <a:ext uri="{FF2B5EF4-FFF2-40B4-BE49-F238E27FC236}">
                <a16:creationId xmlns:a16="http://schemas.microsoft.com/office/drawing/2014/main" id="{73731B55-DED5-DF44-A54B-A3565CDC3E8F}"/>
              </a:ext>
            </a:extLst>
          </p:cNvPr>
          <p:cNvSpPr/>
          <p:nvPr/>
        </p:nvSpPr>
        <p:spPr bwMode="auto">
          <a:xfrm>
            <a:off x="3472890" y="930339"/>
            <a:ext cx="307298" cy="1734779"/>
          </a:xfrm>
          <a:prstGeom prst="roundRect">
            <a:avLst/>
          </a:prstGeom>
          <a:solidFill>
            <a:srgbClr val="FFC000">
              <a:alpha val="41176"/>
            </a:srgbClr>
          </a:solidFill>
          <a:ln w="38100" cap="flat" cmpd="sng" algn="ctr">
            <a:solidFill>
              <a:srgbClr val="314D7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200" dirty="0">
              <a:latin typeface="Verdana" pitchFamily="34" charset="0"/>
              <a:cs typeface="Arial" charset="0"/>
            </a:endParaRPr>
          </a:p>
        </p:txBody>
      </p:sp>
      <p:sp>
        <p:nvSpPr>
          <p:cNvPr id="45" name="Tekstvak 44">
            <a:extLst>
              <a:ext uri="{FF2B5EF4-FFF2-40B4-BE49-F238E27FC236}">
                <a16:creationId xmlns:a16="http://schemas.microsoft.com/office/drawing/2014/main" id="{060BCACC-EBFA-1F48-9551-EEC15B63953F}"/>
              </a:ext>
            </a:extLst>
          </p:cNvPr>
          <p:cNvSpPr txBox="1"/>
          <p:nvPr/>
        </p:nvSpPr>
        <p:spPr>
          <a:xfrm>
            <a:off x="10790126" y="2091802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+mj-lt"/>
              </a:rPr>
              <a:t>2</a:t>
            </a: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AC733545-E764-3740-AA0F-C5A7400883DE}"/>
              </a:ext>
            </a:extLst>
          </p:cNvPr>
          <p:cNvSpPr txBox="1"/>
          <p:nvPr/>
        </p:nvSpPr>
        <p:spPr>
          <a:xfrm>
            <a:off x="10790125" y="2841649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+mj-lt"/>
              </a:rPr>
              <a:t>5</a:t>
            </a:r>
          </a:p>
        </p:txBody>
      </p:sp>
      <p:sp>
        <p:nvSpPr>
          <p:cNvPr id="47" name="Tekstvak 46">
            <a:extLst>
              <a:ext uri="{FF2B5EF4-FFF2-40B4-BE49-F238E27FC236}">
                <a16:creationId xmlns:a16="http://schemas.microsoft.com/office/drawing/2014/main" id="{15FCE026-ED22-1642-B821-1885115E9B9D}"/>
              </a:ext>
            </a:extLst>
          </p:cNvPr>
          <p:cNvSpPr txBox="1"/>
          <p:nvPr/>
        </p:nvSpPr>
        <p:spPr>
          <a:xfrm>
            <a:off x="10622611" y="3663137"/>
            <a:ext cx="686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+mj-lt"/>
              </a:rPr>
              <a:t>3-2</a:t>
            </a:r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0F3A1A9B-BBB4-954D-93BC-03CA088A98AA}"/>
              </a:ext>
            </a:extLst>
          </p:cNvPr>
          <p:cNvSpPr txBox="1"/>
          <p:nvPr/>
        </p:nvSpPr>
        <p:spPr>
          <a:xfrm>
            <a:off x="10816442" y="4536510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+mj-lt"/>
              </a:rPr>
              <a:t>2</a:t>
            </a:r>
          </a:p>
        </p:txBody>
      </p:sp>
      <p:sp>
        <p:nvSpPr>
          <p:cNvPr id="49" name="Tekstvak 48">
            <a:extLst>
              <a:ext uri="{FF2B5EF4-FFF2-40B4-BE49-F238E27FC236}">
                <a16:creationId xmlns:a16="http://schemas.microsoft.com/office/drawing/2014/main" id="{99811D24-41E5-A84A-A904-B8D95EC0416D}"/>
              </a:ext>
            </a:extLst>
          </p:cNvPr>
          <p:cNvSpPr txBox="1"/>
          <p:nvPr/>
        </p:nvSpPr>
        <p:spPr>
          <a:xfrm>
            <a:off x="10478341" y="5278071"/>
            <a:ext cx="1356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solidFill>
                  <a:srgbClr val="FF0000"/>
                </a:solidFill>
                <a:latin typeface="+mj-lt"/>
              </a:rPr>
              <a:t>♥</a:t>
            </a:r>
            <a:r>
              <a:rPr lang="nl-NL" sz="2400" dirty="0">
                <a:latin typeface="+mj-lt"/>
              </a:rPr>
              <a:t>A/H/2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2559095-E98C-4C4C-905B-97E325CC0A5B}"/>
              </a:ext>
            </a:extLst>
          </p:cNvPr>
          <p:cNvSpPr txBox="1"/>
          <p:nvPr/>
        </p:nvSpPr>
        <p:spPr>
          <a:xfrm>
            <a:off x="8260390" y="2091801"/>
            <a:ext cx="2162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2400" dirty="0">
                <a:solidFill>
                  <a:schemeClr val="tx1"/>
                </a:solidFill>
              </a:rPr>
              <a:t>vaste slagen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E1FCCF0-9F86-B940-A44E-16A9403957EC}"/>
              </a:ext>
            </a:extLst>
          </p:cNvPr>
          <p:cNvSpPr txBox="1"/>
          <p:nvPr/>
        </p:nvSpPr>
        <p:spPr>
          <a:xfrm>
            <a:off x="8260390" y="2875738"/>
            <a:ext cx="2435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nl-NL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/>
              </a:rPr>
              <a:t>aantal </a:t>
            </a:r>
            <a:r>
              <a:rPr lang="nl-NL" sz="2000" dirty="0">
                <a:solidFill>
                  <a:srgbClr val="FF0000"/>
                </a:solidFill>
                <a:latin typeface="+mj-lt"/>
              </a:rPr>
              <a:t>♥</a:t>
            </a:r>
            <a:r>
              <a:rPr kumimoji="0" lang="nl-NL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/>
              </a:rPr>
              <a:t> OW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nl-NL" sz="2400" dirty="0"/>
          </a:p>
        </p:txBody>
      </p:sp>
      <p:sp>
        <p:nvSpPr>
          <p:cNvPr id="50" name="Tekstvak 49">
            <a:extLst>
              <a:ext uri="{FF2B5EF4-FFF2-40B4-BE49-F238E27FC236}">
                <a16:creationId xmlns:a16="http://schemas.microsoft.com/office/drawing/2014/main" id="{D17C14EC-4C16-474E-9048-AA58416EAD5D}"/>
              </a:ext>
            </a:extLst>
          </p:cNvPr>
          <p:cNvSpPr txBox="1"/>
          <p:nvPr/>
        </p:nvSpPr>
        <p:spPr>
          <a:xfrm>
            <a:off x="8260390" y="3544050"/>
            <a:ext cx="2162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400" dirty="0"/>
              <a:t>gunstigste zitsel</a:t>
            </a:r>
          </a:p>
        </p:txBody>
      </p:sp>
      <p:sp>
        <p:nvSpPr>
          <p:cNvPr id="51" name="Tekstvak 50">
            <a:extLst>
              <a:ext uri="{FF2B5EF4-FFF2-40B4-BE49-F238E27FC236}">
                <a16:creationId xmlns:a16="http://schemas.microsoft.com/office/drawing/2014/main" id="{C35D3DD9-4D0A-434A-90EC-F62BE7C2142C}"/>
              </a:ext>
            </a:extLst>
          </p:cNvPr>
          <p:cNvSpPr txBox="1"/>
          <p:nvPr/>
        </p:nvSpPr>
        <p:spPr>
          <a:xfrm>
            <a:off x="8272125" y="4399776"/>
            <a:ext cx="2162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400" dirty="0">
                <a:sym typeface="Symbol"/>
              </a:rPr>
              <a:t>slagen te ontwikkelen</a:t>
            </a:r>
            <a:endParaRPr lang="nl-NL" sz="2400" dirty="0"/>
          </a:p>
        </p:txBody>
      </p:sp>
      <p:sp>
        <p:nvSpPr>
          <p:cNvPr id="52" name="Tekstvak 51">
            <a:extLst>
              <a:ext uri="{FF2B5EF4-FFF2-40B4-BE49-F238E27FC236}">
                <a16:creationId xmlns:a16="http://schemas.microsoft.com/office/drawing/2014/main" id="{E57D2EA7-CCD0-2847-A780-427A7E3A2F74}"/>
              </a:ext>
            </a:extLst>
          </p:cNvPr>
          <p:cNvSpPr txBox="1"/>
          <p:nvPr/>
        </p:nvSpPr>
        <p:spPr>
          <a:xfrm>
            <a:off x="8285535" y="5278070"/>
            <a:ext cx="2162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400" dirty="0">
                <a:sym typeface="Symbol"/>
              </a:rPr>
              <a:t>speelwijze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8570597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filter="image" prLst="opacity: 0.35">
                                      <p:cBhvr rctx="IE">
                                        <p:cTn id="21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filter="image" prLst="opacity: 0.35">
                                      <p:cBhvr rctx="IE">
                                        <p:cTn id="24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filter="image" prLst="opacity: 0.35">
                                      <p:cBhvr rctx="IE">
                                        <p:cTn id="35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filter="image" prLst="opacity: 0.35">
                                      <p:cBhvr rctx="IE">
                                        <p:cTn id="38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filter="image" prLst="opacity: 0.35">
                                      <p:cBhvr rctx="IE">
                                        <p:cTn id="49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filter="image" prLst="opacity: 0.35">
                                      <p:cBhvr rctx="IE">
                                        <p:cTn id="52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filter="image" prLst="opacity: 0.35">
                                      <p:cBhvr rctx="IE">
                                        <p:cTn id="63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filter="image" prLst="opacity: 0.35">
                                      <p:cBhvr rctx="IE">
                                        <p:cTn id="66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filter="image" prLst="opacity: 0.35">
                                      <p:cBhvr rctx="IE">
                                        <p:cTn id="91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filter="image" prLst="opacity: 0.35">
                                      <p:cBhvr rctx="IE">
                                        <p:cTn id="94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filter="image" prLst="opacity: 0.35">
                                      <p:cBhvr rctx="IE">
                                        <p:cTn id="97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filter="image" prLst="opacity: 0.35">
                                      <p:cBhvr rctx="IE">
                                        <p:cTn id="100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filter="image" prLst="opacity: 0.35">
                                      <p:cBhvr rctx="IE">
                                        <p:cTn id="113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filter="image" prLst="opacity: 0.35">
                                      <p:cBhvr rctx="IE">
                                        <p:cTn id="116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filter="image" prLst="opacity: 0.35">
                                      <p:cBhvr rctx="IE">
                                        <p:cTn id="119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filter="image" prLst="opacity: 0.35">
                                      <p:cBhvr rctx="IE">
                                        <p:cTn id="122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7" grpId="0" animBg="1"/>
      <p:bldP spid="38" grpId="0" animBg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3" grpId="0"/>
      <p:bldP spid="3" grpId="1"/>
      <p:bldP spid="6" grpId="0"/>
      <p:bldP spid="6" grpId="1"/>
      <p:bldP spid="50" grpId="0"/>
      <p:bldP spid="50" grpId="1"/>
      <p:bldP spid="51" grpId="0"/>
      <p:bldP spid="51" grpId="1"/>
      <p:bldP spid="5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5053"/>
            <a:ext cx="12192000" cy="567308"/>
          </a:xfrm>
          <a:solidFill>
            <a:srgbClr val="E17500"/>
          </a:solidFill>
        </p:spPr>
        <p:txBody>
          <a:bodyPr/>
          <a:lstStyle/>
          <a:p>
            <a:r>
              <a:rPr lang="nl-NL" sz="2800" dirty="0"/>
              <a:t>Aanpak slagen ontwikkelen (2)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13ADBC8F-6BE3-A54B-AF5D-CA29FE7818A3}"/>
              </a:ext>
            </a:extLst>
          </p:cNvPr>
          <p:cNvSpPr/>
          <p:nvPr/>
        </p:nvSpPr>
        <p:spPr bwMode="auto">
          <a:xfrm>
            <a:off x="1441436" y="716019"/>
            <a:ext cx="6035149" cy="5933059"/>
          </a:xfrm>
          <a:prstGeom prst="rect">
            <a:avLst/>
          </a:prstGeom>
          <a:solidFill>
            <a:srgbClr val="D0CECE"/>
          </a:solidFill>
          <a:ln w="9525" cap="flat" cmpd="sng" algn="ctr">
            <a:solidFill>
              <a:srgbClr val="FDFFFE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EB59E49-9645-A64C-A73D-B4100A5A98FC}"/>
              </a:ext>
            </a:extLst>
          </p:cNvPr>
          <p:cNvSpPr txBox="1"/>
          <p:nvPr/>
        </p:nvSpPr>
        <p:spPr>
          <a:xfrm>
            <a:off x="3686882" y="2990052"/>
            <a:ext cx="1355748" cy="1384995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    N</a:t>
            </a:r>
          </a:p>
          <a:p>
            <a:r>
              <a:rPr lang="nl-NL" sz="2800" dirty="0">
                <a:solidFill>
                  <a:schemeClr val="bg1"/>
                </a:solidFill>
              </a:rPr>
              <a:t> W   O</a:t>
            </a:r>
          </a:p>
          <a:p>
            <a:r>
              <a:rPr lang="nl-NL" sz="2800" dirty="0">
                <a:solidFill>
                  <a:schemeClr val="bg1"/>
                </a:solidFill>
              </a:rPr>
              <a:t>    </a:t>
            </a:r>
            <a:r>
              <a:rPr lang="nl-NL" sz="2800" dirty="0" err="1">
                <a:solidFill>
                  <a:schemeClr val="bg1"/>
                </a:solidFill>
              </a:rPr>
              <a:t>Z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70" name="Tekstvak 69">
            <a:extLst>
              <a:ext uri="{FF2B5EF4-FFF2-40B4-BE49-F238E27FC236}">
                <a16:creationId xmlns:a16="http://schemas.microsoft.com/office/drawing/2014/main" id="{D0376321-E6E3-7445-86B2-3E84DAD2245E}"/>
              </a:ext>
            </a:extLst>
          </p:cNvPr>
          <p:cNvSpPr txBox="1"/>
          <p:nvPr/>
        </p:nvSpPr>
        <p:spPr>
          <a:xfrm>
            <a:off x="3833843" y="4317302"/>
            <a:ext cx="19618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/>
              <a:t>Leider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C3F14986-BD8C-854B-8A78-D5F0E6431AA8}"/>
              </a:ext>
            </a:extLst>
          </p:cNvPr>
          <p:cNvSpPr txBox="1"/>
          <p:nvPr/>
        </p:nvSpPr>
        <p:spPr>
          <a:xfrm>
            <a:off x="3725118" y="2626458"/>
            <a:ext cx="17711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/>
              <a:t>Dummy</a:t>
            </a:r>
          </a:p>
        </p:txBody>
      </p:sp>
      <p:pic>
        <p:nvPicPr>
          <p:cNvPr id="39" name="Afbeelding 38">
            <a:extLst>
              <a:ext uri="{FF2B5EF4-FFF2-40B4-BE49-F238E27FC236}">
                <a16:creationId xmlns:a16="http://schemas.microsoft.com/office/drawing/2014/main" id="{795B9B94-CBC9-0747-BCF4-92CBBC372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1265" y="854815"/>
            <a:ext cx="1756756" cy="1771644"/>
          </a:xfrm>
          <a:prstGeom prst="rect">
            <a:avLst/>
          </a:prstGeom>
        </p:spPr>
      </p:pic>
      <p:pic>
        <p:nvPicPr>
          <p:cNvPr id="41" name="Afbeelding 40">
            <a:extLst>
              <a:ext uri="{FF2B5EF4-FFF2-40B4-BE49-F238E27FC236}">
                <a16:creationId xmlns:a16="http://schemas.microsoft.com/office/drawing/2014/main" id="{C400DE87-7D84-D94F-A4A4-6BB074915C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0840" y="4818481"/>
            <a:ext cx="2324507" cy="1732552"/>
          </a:xfrm>
          <a:prstGeom prst="rect">
            <a:avLst/>
          </a:prstGeom>
        </p:spPr>
      </p:pic>
      <p:pic>
        <p:nvPicPr>
          <p:cNvPr id="42" name="Picture 5">
            <a:extLst>
              <a:ext uri="{FF2B5EF4-FFF2-40B4-BE49-F238E27FC236}">
                <a16:creationId xmlns:a16="http://schemas.microsoft.com/office/drawing/2014/main" id="{F048D07D-BBE1-984D-BF3D-3459D6B08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EFDA"/>
              </a:clrFrom>
              <a:clrTo>
                <a:srgbClr val="FEEFD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246" y="2826513"/>
            <a:ext cx="1934019" cy="1804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6">
            <a:extLst>
              <a:ext uri="{FF2B5EF4-FFF2-40B4-BE49-F238E27FC236}">
                <a16:creationId xmlns:a16="http://schemas.microsoft.com/office/drawing/2014/main" id="{7BE6802F-C95E-B74D-A3A0-CE85F4900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EFDA"/>
              </a:clrFrom>
              <a:clrTo>
                <a:srgbClr val="FEEFD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095" y="2917065"/>
            <a:ext cx="1503734" cy="176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7" name="Tabel 56">
            <a:extLst>
              <a:ext uri="{FF2B5EF4-FFF2-40B4-BE49-F238E27FC236}">
                <a16:creationId xmlns:a16="http://schemas.microsoft.com/office/drawing/2014/main" id="{BC060054-68EA-D043-A95F-67DAAB39F7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212247"/>
              </p:ext>
            </p:extLst>
          </p:nvPr>
        </p:nvGraphicFramePr>
        <p:xfrm>
          <a:off x="8260390" y="1512848"/>
          <a:ext cx="3666019" cy="425686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66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9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800" b="0" dirty="0">
                          <a:solidFill>
                            <a:schemeClr val="bg1"/>
                          </a:solidFill>
                        </a:rPr>
                        <a:t>denkpatroon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9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65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0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40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19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8" name="Tekstvak 57">
            <a:extLst>
              <a:ext uri="{FF2B5EF4-FFF2-40B4-BE49-F238E27FC236}">
                <a16:creationId xmlns:a16="http://schemas.microsoft.com/office/drawing/2014/main" id="{2105F8CD-1D98-554B-8AC2-627E5EB73BA1}"/>
              </a:ext>
            </a:extLst>
          </p:cNvPr>
          <p:cNvSpPr txBox="1"/>
          <p:nvPr/>
        </p:nvSpPr>
        <p:spPr>
          <a:xfrm>
            <a:off x="10790126" y="2091802"/>
            <a:ext cx="625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+mj-lt"/>
              </a:rPr>
              <a:t>AH</a:t>
            </a:r>
          </a:p>
        </p:txBody>
      </p:sp>
      <p:sp>
        <p:nvSpPr>
          <p:cNvPr id="59" name="Tekstvak 58">
            <a:extLst>
              <a:ext uri="{FF2B5EF4-FFF2-40B4-BE49-F238E27FC236}">
                <a16:creationId xmlns:a16="http://schemas.microsoft.com/office/drawing/2014/main" id="{1679E9DC-AA26-D145-A8E6-FC18999D2478}"/>
              </a:ext>
            </a:extLst>
          </p:cNvPr>
          <p:cNvSpPr txBox="1"/>
          <p:nvPr/>
        </p:nvSpPr>
        <p:spPr>
          <a:xfrm>
            <a:off x="10790125" y="2841649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+mj-lt"/>
              </a:rPr>
              <a:t>5</a:t>
            </a:r>
          </a:p>
        </p:txBody>
      </p:sp>
      <p:sp>
        <p:nvSpPr>
          <p:cNvPr id="60" name="Tekstvak 59">
            <a:extLst>
              <a:ext uri="{FF2B5EF4-FFF2-40B4-BE49-F238E27FC236}">
                <a16:creationId xmlns:a16="http://schemas.microsoft.com/office/drawing/2014/main" id="{344B6AE1-BA05-2043-A71C-F3B802EBD547}"/>
              </a:ext>
            </a:extLst>
          </p:cNvPr>
          <p:cNvSpPr txBox="1"/>
          <p:nvPr/>
        </p:nvSpPr>
        <p:spPr>
          <a:xfrm>
            <a:off x="10622611" y="3663137"/>
            <a:ext cx="686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+mj-lt"/>
              </a:rPr>
              <a:t>3-2</a:t>
            </a:r>
          </a:p>
        </p:txBody>
      </p:sp>
      <p:sp>
        <p:nvSpPr>
          <p:cNvPr id="61" name="Tekstvak 60">
            <a:extLst>
              <a:ext uri="{FF2B5EF4-FFF2-40B4-BE49-F238E27FC236}">
                <a16:creationId xmlns:a16="http://schemas.microsoft.com/office/drawing/2014/main" id="{3A036D0E-912A-3D4A-B541-27E0004F8A0C}"/>
              </a:ext>
            </a:extLst>
          </p:cNvPr>
          <p:cNvSpPr txBox="1"/>
          <p:nvPr/>
        </p:nvSpPr>
        <p:spPr>
          <a:xfrm>
            <a:off x="10816442" y="4536510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+mj-lt"/>
              </a:rPr>
              <a:t>3</a:t>
            </a:r>
          </a:p>
        </p:txBody>
      </p:sp>
      <p:sp>
        <p:nvSpPr>
          <p:cNvPr id="62" name="Tekstvak 61">
            <a:extLst>
              <a:ext uri="{FF2B5EF4-FFF2-40B4-BE49-F238E27FC236}">
                <a16:creationId xmlns:a16="http://schemas.microsoft.com/office/drawing/2014/main" id="{F8677C3A-E400-C442-A997-4BA3F426017C}"/>
              </a:ext>
            </a:extLst>
          </p:cNvPr>
          <p:cNvSpPr txBox="1"/>
          <p:nvPr/>
        </p:nvSpPr>
        <p:spPr>
          <a:xfrm>
            <a:off x="10478341" y="5278071"/>
            <a:ext cx="862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solidFill>
                  <a:srgbClr val="FF0000"/>
                </a:solidFill>
                <a:latin typeface="+mj-lt"/>
              </a:rPr>
              <a:t>♥</a:t>
            </a:r>
            <a:r>
              <a:rPr lang="nl-NL" sz="2400" dirty="0">
                <a:latin typeface="+mj-lt"/>
              </a:rPr>
              <a:t>VB</a:t>
            </a:r>
          </a:p>
        </p:txBody>
      </p:sp>
      <p:sp>
        <p:nvSpPr>
          <p:cNvPr id="63" name="Tekstvak 62">
            <a:extLst>
              <a:ext uri="{FF2B5EF4-FFF2-40B4-BE49-F238E27FC236}">
                <a16:creationId xmlns:a16="http://schemas.microsoft.com/office/drawing/2014/main" id="{AA806DE8-AA26-6C4B-86E9-778F67AEA260}"/>
              </a:ext>
            </a:extLst>
          </p:cNvPr>
          <p:cNvSpPr txBox="1"/>
          <p:nvPr/>
        </p:nvSpPr>
        <p:spPr>
          <a:xfrm>
            <a:off x="8260390" y="2091801"/>
            <a:ext cx="2162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2400" dirty="0">
                <a:solidFill>
                  <a:schemeClr val="tx1"/>
                </a:solidFill>
              </a:rPr>
              <a:t>Wat mis je?</a:t>
            </a:r>
          </a:p>
        </p:txBody>
      </p:sp>
      <p:sp>
        <p:nvSpPr>
          <p:cNvPr id="64" name="Tekstvak 63">
            <a:extLst>
              <a:ext uri="{FF2B5EF4-FFF2-40B4-BE49-F238E27FC236}">
                <a16:creationId xmlns:a16="http://schemas.microsoft.com/office/drawing/2014/main" id="{45FC248E-42EB-B040-994B-0D5BC73E2D4F}"/>
              </a:ext>
            </a:extLst>
          </p:cNvPr>
          <p:cNvSpPr txBox="1"/>
          <p:nvPr/>
        </p:nvSpPr>
        <p:spPr>
          <a:xfrm>
            <a:off x="8260390" y="2875738"/>
            <a:ext cx="2435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nl-NL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/>
              </a:rPr>
              <a:t>aantal </a:t>
            </a:r>
            <a:r>
              <a:rPr lang="nl-NL" sz="2000" dirty="0">
                <a:solidFill>
                  <a:srgbClr val="FF0000"/>
                </a:solidFill>
                <a:latin typeface="+mj-lt"/>
              </a:rPr>
              <a:t>♥</a:t>
            </a:r>
            <a:r>
              <a:rPr kumimoji="0" lang="nl-NL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/>
              </a:rPr>
              <a:t> OW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nl-NL" sz="2400" dirty="0"/>
          </a:p>
        </p:txBody>
      </p:sp>
      <p:sp>
        <p:nvSpPr>
          <p:cNvPr id="65" name="Tekstvak 64">
            <a:extLst>
              <a:ext uri="{FF2B5EF4-FFF2-40B4-BE49-F238E27FC236}">
                <a16:creationId xmlns:a16="http://schemas.microsoft.com/office/drawing/2014/main" id="{46BB7D0B-8648-AA40-AFD3-C9AFF053B80B}"/>
              </a:ext>
            </a:extLst>
          </p:cNvPr>
          <p:cNvSpPr txBox="1"/>
          <p:nvPr/>
        </p:nvSpPr>
        <p:spPr>
          <a:xfrm>
            <a:off x="8260390" y="3544050"/>
            <a:ext cx="2162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400" dirty="0"/>
              <a:t>gunstigste zitsel</a:t>
            </a:r>
          </a:p>
        </p:txBody>
      </p:sp>
      <p:sp>
        <p:nvSpPr>
          <p:cNvPr id="66" name="Tekstvak 65">
            <a:extLst>
              <a:ext uri="{FF2B5EF4-FFF2-40B4-BE49-F238E27FC236}">
                <a16:creationId xmlns:a16="http://schemas.microsoft.com/office/drawing/2014/main" id="{6C14756A-66D0-7345-AB4E-353A852A9752}"/>
              </a:ext>
            </a:extLst>
          </p:cNvPr>
          <p:cNvSpPr txBox="1"/>
          <p:nvPr/>
        </p:nvSpPr>
        <p:spPr>
          <a:xfrm>
            <a:off x="8272125" y="4399776"/>
            <a:ext cx="2162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400" dirty="0">
                <a:sym typeface="Symbol"/>
              </a:rPr>
              <a:t>slagen te ontwikkelen</a:t>
            </a:r>
            <a:endParaRPr lang="nl-NL" sz="2400" dirty="0"/>
          </a:p>
        </p:txBody>
      </p:sp>
      <p:sp>
        <p:nvSpPr>
          <p:cNvPr id="67" name="Tekstvak 66">
            <a:extLst>
              <a:ext uri="{FF2B5EF4-FFF2-40B4-BE49-F238E27FC236}">
                <a16:creationId xmlns:a16="http://schemas.microsoft.com/office/drawing/2014/main" id="{9EEA9AA2-2609-3547-AEAD-08D335529953}"/>
              </a:ext>
            </a:extLst>
          </p:cNvPr>
          <p:cNvSpPr txBox="1"/>
          <p:nvPr/>
        </p:nvSpPr>
        <p:spPr>
          <a:xfrm>
            <a:off x="8285535" y="5278070"/>
            <a:ext cx="2162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400" dirty="0">
                <a:sym typeface="Symbol"/>
              </a:rPr>
              <a:t>speelwijze</a:t>
            </a:r>
            <a:endParaRPr lang="nl-NL" sz="2400" dirty="0"/>
          </a:p>
        </p:txBody>
      </p:sp>
      <p:sp>
        <p:nvSpPr>
          <p:cNvPr id="68" name="Afgeronde rechthoek 18">
            <a:extLst>
              <a:ext uri="{FF2B5EF4-FFF2-40B4-BE49-F238E27FC236}">
                <a16:creationId xmlns:a16="http://schemas.microsoft.com/office/drawing/2014/main" id="{A3F75980-BC2F-0043-847A-F89B42BD3E4A}"/>
              </a:ext>
            </a:extLst>
          </p:cNvPr>
          <p:cNvSpPr/>
          <p:nvPr/>
        </p:nvSpPr>
        <p:spPr bwMode="auto">
          <a:xfrm>
            <a:off x="3340840" y="4805058"/>
            <a:ext cx="277850" cy="1719848"/>
          </a:xfrm>
          <a:prstGeom prst="roundRect">
            <a:avLst/>
          </a:prstGeom>
          <a:solidFill>
            <a:srgbClr val="FFC000">
              <a:alpha val="41176"/>
            </a:srgbClr>
          </a:solidFill>
          <a:ln w="38100" cap="flat" cmpd="sng" algn="ctr">
            <a:solidFill>
              <a:srgbClr val="314D7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200" dirty="0">
              <a:latin typeface="Verdana" pitchFamily="34" charset="0"/>
              <a:cs typeface="Arial" charset="0"/>
            </a:endParaRPr>
          </a:p>
        </p:txBody>
      </p:sp>
      <p:sp>
        <p:nvSpPr>
          <p:cNvPr id="69" name="Afgeronde rechthoek 18">
            <a:extLst>
              <a:ext uri="{FF2B5EF4-FFF2-40B4-BE49-F238E27FC236}">
                <a16:creationId xmlns:a16="http://schemas.microsoft.com/office/drawing/2014/main" id="{9C4C3A94-9D03-E748-9503-2FC49955403B}"/>
              </a:ext>
            </a:extLst>
          </p:cNvPr>
          <p:cNvSpPr/>
          <p:nvPr/>
        </p:nvSpPr>
        <p:spPr bwMode="auto">
          <a:xfrm>
            <a:off x="2288155" y="2864939"/>
            <a:ext cx="1199449" cy="1727765"/>
          </a:xfrm>
          <a:prstGeom prst="roundRect">
            <a:avLst/>
          </a:prstGeom>
          <a:solidFill>
            <a:srgbClr val="FFC000">
              <a:alpha val="41176"/>
            </a:srgbClr>
          </a:solidFill>
          <a:ln w="38100" cap="flat" cmpd="sng" algn="ctr">
            <a:solidFill>
              <a:srgbClr val="314D7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200" dirty="0">
              <a:latin typeface="Verdana" pitchFamily="34" charset="0"/>
              <a:cs typeface="Arial" charset="0"/>
            </a:endParaRPr>
          </a:p>
        </p:txBody>
      </p:sp>
      <p:sp>
        <p:nvSpPr>
          <p:cNvPr id="71" name="Afgeronde rechthoek 18">
            <a:extLst>
              <a:ext uri="{FF2B5EF4-FFF2-40B4-BE49-F238E27FC236}">
                <a16:creationId xmlns:a16="http://schemas.microsoft.com/office/drawing/2014/main" id="{102589DA-BD21-C14F-83A7-1405925C36C5}"/>
              </a:ext>
            </a:extLst>
          </p:cNvPr>
          <p:cNvSpPr/>
          <p:nvPr/>
        </p:nvSpPr>
        <p:spPr bwMode="auto">
          <a:xfrm>
            <a:off x="4123708" y="825701"/>
            <a:ext cx="1164313" cy="1800756"/>
          </a:xfrm>
          <a:prstGeom prst="roundRect">
            <a:avLst/>
          </a:prstGeom>
          <a:solidFill>
            <a:srgbClr val="FFC000">
              <a:alpha val="41176"/>
            </a:srgbClr>
          </a:solidFill>
          <a:ln w="38100" cap="flat" cmpd="sng" algn="ctr">
            <a:solidFill>
              <a:srgbClr val="314D7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200" dirty="0">
              <a:latin typeface="Verdana" pitchFamily="34" charset="0"/>
              <a:cs typeface="Arial" charset="0"/>
            </a:endParaRPr>
          </a:p>
        </p:txBody>
      </p:sp>
      <p:sp>
        <p:nvSpPr>
          <p:cNvPr id="72" name="Afgeronde rechthoek 18">
            <a:extLst>
              <a:ext uri="{FF2B5EF4-FFF2-40B4-BE49-F238E27FC236}">
                <a16:creationId xmlns:a16="http://schemas.microsoft.com/office/drawing/2014/main" id="{51EE21D9-322A-DD47-9022-E4DBA190E818}"/>
              </a:ext>
            </a:extLst>
          </p:cNvPr>
          <p:cNvSpPr/>
          <p:nvPr/>
        </p:nvSpPr>
        <p:spPr bwMode="auto">
          <a:xfrm>
            <a:off x="5484178" y="2942873"/>
            <a:ext cx="311475" cy="1714066"/>
          </a:xfrm>
          <a:prstGeom prst="roundRect">
            <a:avLst/>
          </a:prstGeom>
          <a:solidFill>
            <a:srgbClr val="FFC000">
              <a:alpha val="41176"/>
            </a:srgbClr>
          </a:solidFill>
          <a:ln w="38100" cap="flat" cmpd="sng" algn="ctr">
            <a:solidFill>
              <a:srgbClr val="314D7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200" dirty="0">
              <a:latin typeface="Verdana" pitchFamily="34" charset="0"/>
              <a:cs typeface="Arial" charset="0"/>
            </a:endParaRPr>
          </a:p>
        </p:txBody>
      </p:sp>
      <p:sp>
        <p:nvSpPr>
          <p:cNvPr id="73" name="Afgeronde rechthoek 18">
            <a:extLst>
              <a:ext uri="{FF2B5EF4-FFF2-40B4-BE49-F238E27FC236}">
                <a16:creationId xmlns:a16="http://schemas.microsoft.com/office/drawing/2014/main" id="{3FFBB695-86FD-6746-A576-1C8022FCAD65}"/>
              </a:ext>
            </a:extLst>
          </p:cNvPr>
          <p:cNvSpPr/>
          <p:nvPr/>
        </p:nvSpPr>
        <p:spPr bwMode="auto">
          <a:xfrm>
            <a:off x="3636983" y="4805058"/>
            <a:ext cx="277850" cy="1719848"/>
          </a:xfrm>
          <a:prstGeom prst="roundRect">
            <a:avLst/>
          </a:prstGeom>
          <a:solidFill>
            <a:srgbClr val="FFC000">
              <a:alpha val="41176"/>
            </a:srgbClr>
          </a:solidFill>
          <a:ln w="38100" cap="flat" cmpd="sng" algn="ctr">
            <a:solidFill>
              <a:srgbClr val="314D7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200" dirty="0">
              <a:latin typeface="Verdana" pitchFamily="34" charset="0"/>
              <a:cs typeface="Arial" charset="0"/>
            </a:endParaRPr>
          </a:p>
        </p:txBody>
      </p:sp>
      <p:sp>
        <p:nvSpPr>
          <p:cNvPr id="74" name="Afgeronde rechthoek 18">
            <a:extLst>
              <a:ext uri="{FF2B5EF4-FFF2-40B4-BE49-F238E27FC236}">
                <a16:creationId xmlns:a16="http://schemas.microsoft.com/office/drawing/2014/main" id="{1AC28A7C-330D-6C4B-8422-5428B06CC1C7}"/>
              </a:ext>
            </a:extLst>
          </p:cNvPr>
          <p:cNvSpPr/>
          <p:nvPr/>
        </p:nvSpPr>
        <p:spPr bwMode="auto">
          <a:xfrm>
            <a:off x="1645007" y="2872856"/>
            <a:ext cx="340569" cy="1719848"/>
          </a:xfrm>
          <a:prstGeom prst="roundRect">
            <a:avLst/>
          </a:prstGeom>
          <a:solidFill>
            <a:srgbClr val="FFC000">
              <a:alpha val="41176"/>
            </a:srgbClr>
          </a:solidFill>
          <a:ln w="38100" cap="flat" cmpd="sng" algn="ctr">
            <a:solidFill>
              <a:srgbClr val="314D7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200" dirty="0">
              <a:latin typeface="Verdana" pitchFamily="34" charset="0"/>
              <a:cs typeface="Arial" charset="0"/>
            </a:endParaRPr>
          </a:p>
        </p:txBody>
      </p:sp>
      <p:sp>
        <p:nvSpPr>
          <p:cNvPr id="75" name="Afgeronde rechthoek 18">
            <a:extLst>
              <a:ext uri="{FF2B5EF4-FFF2-40B4-BE49-F238E27FC236}">
                <a16:creationId xmlns:a16="http://schemas.microsoft.com/office/drawing/2014/main" id="{8F1BBEE1-65D3-364B-9D36-160D6D1CFF5D}"/>
              </a:ext>
            </a:extLst>
          </p:cNvPr>
          <p:cNvSpPr/>
          <p:nvPr/>
        </p:nvSpPr>
        <p:spPr bwMode="auto">
          <a:xfrm>
            <a:off x="3816103" y="846950"/>
            <a:ext cx="297693" cy="1771643"/>
          </a:xfrm>
          <a:prstGeom prst="roundRect">
            <a:avLst/>
          </a:prstGeom>
          <a:solidFill>
            <a:srgbClr val="FFC000">
              <a:alpha val="41176"/>
            </a:srgbClr>
          </a:solidFill>
          <a:ln w="38100" cap="flat" cmpd="sng" algn="ctr">
            <a:solidFill>
              <a:srgbClr val="314D7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200" dirty="0">
              <a:latin typeface="Verdana" pitchFamily="34" charset="0"/>
              <a:cs typeface="Arial" charset="0"/>
            </a:endParaRPr>
          </a:p>
        </p:txBody>
      </p:sp>
      <p:sp>
        <p:nvSpPr>
          <p:cNvPr id="76" name="Afgeronde rechthoek 18">
            <a:extLst>
              <a:ext uri="{FF2B5EF4-FFF2-40B4-BE49-F238E27FC236}">
                <a16:creationId xmlns:a16="http://schemas.microsoft.com/office/drawing/2014/main" id="{46A8B28E-2103-894D-9B1B-DBAFBFE8B515}"/>
              </a:ext>
            </a:extLst>
          </p:cNvPr>
          <p:cNvSpPr/>
          <p:nvPr/>
        </p:nvSpPr>
        <p:spPr bwMode="auto">
          <a:xfrm>
            <a:off x="5795653" y="2939499"/>
            <a:ext cx="1141176" cy="1691632"/>
          </a:xfrm>
          <a:prstGeom prst="roundRect">
            <a:avLst/>
          </a:prstGeom>
          <a:solidFill>
            <a:srgbClr val="FFC000">
              <a:alpha val="41176"/>
            </a:srgbClr>
          </a:solidFill>
          <a:ln w="38100" cap="flat" cmpd="sng" algn="ctr">
            <a:solidFill>
              <a:srgbClr val="314D7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200" dirty="0">
              <a:latin typeface="Verdana" pitchFamily="34" charset="0"/>
              <a:cs typeface="Arial" charset="0"/>
            </a:endParaRPr>
          </a:p>
        </p:txBody>
      </p:sp>
      <p:sp>
        <p:nvSpPr>
          <p:cNvPr id="77" name="Afgeronde rechthoek 18">
            <a:extLst>
              <a:ext uri="{FF2B5EF4-FFF2-40B4-BE49-F238E27FC236}">
                <a16:creationId xmlns:a16="http://schemas.microsoft.com/office/drawing/2014/main" id="{BA492E63-86AF-834D-815E-A52EAEE03715}"/>
              </a:ext>
            </a:extLst>
          </p:cNvPr>
          <p:cNvSpPr/>
          <p:nvPr/>
        </p:nvSpPr>
        <p:spPr bwMode="auto">
          <a:xfrm>
            <a:off x="3940880" y="4810615"/>
            <a:ext cx="277850" cy="1719848"/>
          </a:xfrm>
          <a:prstGeom prst="roundRect">
            <a:avLst/>
          </a:prstGeom>
          <a:solidFill>
            <a:srgbClr val="FFC000">
              <a:alpha val="41176"/>
            </a:srgbClr>
          </a:solidFill>
          <a:ln w="38100" cap="flat" cmpd="sng" algn="ctr">
            <a:solidFill>
              <a:srgbClr val="314D7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200" dirty="0">
              <a:latin typeface="Verdana" pitchFamily="34" charset="0"/>
              <a:cs typeface="Arial" charset="0"/>
            </a:endParaRPr>
          </a:p>
        </p:txBody>
      </p:sp>
      <p:sp>
        <p:nvSpPr>
          <p:cNvPr id="78" name="Afgeronde rechthoek 18">
            <a:extLst>
              <a:ext uri="{FF2B5EF4-FFF2-40B4-BE49-F238E27FC236}">
                <a16:creationId xmlns:a16="http://schemas.microsoft.com/office/drawing/2014/main" id="{6AF49E80-9FA2-5545-8608-1363E6C48026}"/>
              </a:ext>
            </a:extLst>
          </p:cNvPr>
          <p:cNvSpPr/>
          <p:nvPr/>
        </p:nvSpPr>
        <p:spPr bwMode="auto">
          <a:xfrm>
            <a:off x="2013986" y="2864939"/>
            <a:ext cx="277850" cy="1719848"/>
          </a:xfrm>
          <a:prstGeom prst="roundRect">
            <a:avLst/>
          </a:prstGeom>
          <a:solidFill>
            <a:srgbClr val="FFC000">
              <a:alpha val="41176"/>
            </a:srgbClr>
          </a:solidFill>
          <a:ln w="38100" cap="flat" cmpd="sng" algn="ctr">
            <a:solidFill>
              <a:srgbClr val="314D7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200" dirty="0">
              <a:latin typeface="Verdana" pitchFamily="34" charset="0"/>
              <a:cs typeface="Arial" charset="0"/>
            </a:endParaRPr>
          </a:p>
        </p:txBody>
      </p:sp>
      <p:sp>
        <p:nvSpPr>
          <p:cNvPr id="79" name="Afgeronde rechthoek 18">
            <a:extLst>
              <a:ext uri="{FF2B5EF4-FFF2-40B4-BE49-F238E27FC236}">
                <a16:creationId xmlns:a16="http://schemas.microsoft.com/office/drawing/2014/main" id="{11F3C334-F45A-4D42-B749-FE926FA72D91}"/>
              </a:ext>
            </a:extLst>
          </p:cNvPr>
          <p:cNvSpPr/>
          <p:nvPr/>
        </p:nvSpPr>
        <p:spPr bwMode="auto">
          <a:xfrm>
            <a:off x="3531265" y="898318"/>
            <a:ext cx="277850" cy="1719848"/>
          </a:xfrm>
          <a:prstGeom prst="roundRect">
            <a:avLst/>
          </a:prstGeom>
          <a:solidFill>
            <a:srgbClr val="FFC000">
              <a:alpha val="41176"/>
            </a:srgbClr>
          </a:solidFill>
          <a:ln w="38100" cap="flat" cmpd="sng" algn="ctr">
            <a:solidFill>
              <a:srgbClr val="314D7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200" dirty="0"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8979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filter="image" prLst="opacity: 0.35">
                                      <p:cBhvr rctx="IE">
                                        <p:cTn id="21" dur="indefinite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filter="image" prLst="opacity: 0.35">
                                      <p:cBhvr rctx="IE">
                                        <p:cTn id="24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filter="image" prLst="opacity: 0.35">
                                      <p:cBhvr rctx="IE">
                                        <p:cTn id="35" dur="indefinite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filter="image" prLst="opacity: 0.35">
                                      <p:cBhvr rctx="IE">
                                        <p:cTn id="38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filter="image" prLst="opacity: 0.35">
                                      <p:cBhvr rctx="IE">
                                        <p:cTn id="49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filter="image" prLst="opacity: 0.35">
                                      <p:cBhvr rctx="IE">
                                        <p:cTn id="52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filter="image" prLst="opacity: 0.35">
                                      <p:cBhvr rctx="IE">
                                        <p:cTn id="63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filter="image" prLst="opacity: 0.35">
                                      <p:cBhvr rctx="IE">
                                        <p:cTn id="66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filter="image" prLst="opacity: 0.35">
                                      <p:cBhvr rctx="IE">
                                        <p:cTn id="91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filter="image" prLst="opacity: 0.35">
                                      <p:cBhvr rctx="IE">
                                        <p:cTn id="94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indefinit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filter="image" prLst="opacity: 0.35">
                                      <p:cBhvr rctx="IE">
                                        <p:cTn id="97" dur="indefinite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indefinite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filter="image" prLst="opacity: 0.35">
                                      <p:cBhvr rctx="IE">
                                        <p:cTn id="100" dur="indefinite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filter="image" prLst="opacity: 0.35">
                                      <p:cBhvr rctx="IE">
                                        <p:cTn id="115" dur="indefinite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filter="image" prLst="opacity: 0.35">
                                      <p:cBhvr rctx="IE">
                                        <p:cTn id="118" dur="indefinite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indefinite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filter="image" prLst="opacity: 0.35">
                                      <p:cBhvr rctx="IE">
                                        <p:cTn id="121" dur="indefinite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indefinit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filter="image" prLst="opacity: 0.35">
                                      <p:cBhvr rctx="IE">
                                        <p:cTn id="124" dur="indefinite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  <p:bldP spid="62" grpId="0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8" grpId="0" animBg="1"/>
      <p:bldP spid="68" grpId="1" animBg="1"/>
      <p:bldP spid="69" grpId="0" animBg="1"/>
      <p:bldP spid="69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8" grpId="0" animBg="1"/>
      <p:bldP spid="7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5053"/>
            <a:ext cx="12192000" cy="567308"/>
          </a:xfrm>
          <a:solidFill>
            <a:srgbClr val="E17500"/>
          </a:solidFill>
        </p:spPr>
        <p:txBody>
          <a:bodyPr/>
          <a:lstStyle/>
          <a:p>
            <a:r>
              <a:rPr lang="nl-NL" sz="2800" dirty="0"/>
              <a:t>Welke werkkleur ontwikkelen? (1)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13ADBC8F-6BE3-A54B-AF5D-CA29FE7818A3}"/>
              </a:ext>
            </a:extLst>
          </p:cNvPr>
          <p:cNvSpPr/>
          <p:nvPr/>
        </p:nvSpPr>
        <p:spPr bwMode="auto">
          <a:xfrm>
            <a:off x="1441436" y="716019"/>
            <a:ext cx="6035149" cy="5933059"/>
          </a:xfrm>
          <a:prstGeom prst="rect">
            <a:avLst/>
          </a:prstGeom>
          <a:solidFill>
            <a:srgbClr val="D0CECE"/>
          </a:solidFill>
          <a:ln w="9525" cap="flat" cmpd="sng" algn="ctr">
            <a:solidFill>
              <a:srgbClr val="FDFFFE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EB59E49-9645-A64C-A73D-B4100A5A98FC}"/>
              </a:ext>
            </a:extLst>
          </p:cNvPr>
          <p:cNvSpPr txBox="1"/>
          <p:nvPr/>
        </p:nvSpPr>
        <p:spPr>
          <a:xfrm>
            <a:off x="3686882" y="3039480"/>
            <a:ext cx="1355748" cy="1384995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    N</a:t>
            </a:r>
          </a:p>
          <a:p>
            <a:r>
              <a:rPr lang="nl-NL" sz="2800" dirty="0">
                <a:solidFill>
                  <a:schemeClr val="bg1"/>
                </a:solidFill>
              </a:rPr>
              <a:t> W   O</a:t>
            </a:r>
          </a:p>
          <a:p>
            <a:r>
              <a:rPr lang="nl-NL" sz="2800" dirty="0">
                <a:solidFill>
                  <a:schemeClr val="bg1"/>
                </a:solidFill>
              </a:rPr>
              <a:t>    </a:t>
            </a:r>
            <a:r>
              <a:rPr lang="nl-NL" sz="2800" dirty="0" err="1">
                <a:solidFill>
                  <a:schemeClr val="bg1"/>
                </a:solidFill>
              </a:rPr>
              <a:t>Z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70" name="Tekstvak 69">
            <a:extLst>
              <a:ext uri="{FF2B5EF4-FFF2-40B4-BE49-F238E27FC236}">
                <a16:creationId xmlns:a16="http://schemas.microsoft.com/office/drawing/2014/main" id="{D0376321-E6E3-7445-86B2-3E84DAD2245E}"/>
              </a:ext>
            </a:extLst>
          </p:cNvPr>
          <p:cNvSpPr txBox="1"/>
          <p:nvPr/>
        </p:nvSpPr>
        <p:spPr>
          <a:xfrm>
            <a:off x="3833843" y="4366730"/>
            <a:ext cx="19618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/>
              <a:t>Leider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C3F14986-BD8C-854B-8A78-D5F0E6431AA8}"/>
              </a:ext>
            </a:extLst>
          </p:cNvPr>
          <p:cNvSpPr txBox="1"/>
          <p:nvPr/>
        </p:nvSpPr>
        <p:spPr>
          <a:xfrm>
            <a:off x="3725118" y="2675886"/>
            <a:ext cx="17711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/>
              <a:t>Dummy</a:t>
            </a:r>
          </a:p>
        </p:txBody>
      </p:sp>
      <p:pic>
        <p:nvPicPr>
          <p:cNvPr id="33" name="Afbeelding 32">
            <a:extLst>
              <a:ext uri="{FF2B5EF4-FFF2-40B4-BE49-F238E27FC236}">
                <a16:creationId xmlns:a16="http://schemas.microsoft.com/office/drawing/2014/main" id="{3B1866BC-AC12-6A4E-BB41-4E0C2A4B6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2857" y="827166"/>
            <a:ext cx="3984177" cy="1879980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B3D38FCE-FD2B-E148-A07E-D2C6CB96C4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1481" y="4741902"/>
            <a:ext cx="3169287" cy="184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04766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5053"/>
            <a:ext cx="12192000" cy="567308"/>
          </a:xfrm>
          <a:solidFill>
            <a:srgbClr val="E17500"/>
          </a:solidFill>
        </p:spPr>
        <p:txBody>
          <a:bodyPr/>
          <a:lstStyle/>
          <a:p>
            <a:r>
              <a:rPr lang="nl-NL" sz="2800" dirty="0"/>
              <a:t>Welke werkkleur ontwikkelen? (2)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13ADBC8F-6BE3-A54B-AF5D-CA29FE7818A3}"/>
              </a:ext>
            </a:extLst>
          </p:cNvPr>
          <p:cNvSpPr/>
          <p:nvPr/>
        </p:nvSpPr>
        <p:spPr bwMode="auto">
          <a:xfrm>
            <a:off x="1441436" y="716019"/>
            <a:ext cx="6035149" cy="5933059"/>
          </a:xfrm>
          <a:prstGeom prst="rect">
            <a:avLst/>
          </a:prstGeom>
          <a:solidFill>
            <a:srgbClr val="D0CECE"/>
          </a:solidFill>
          <a:ln w="9525" cap="flat" cmpd="sng" algn="ctr">
            <a:solidFill>
              <a:srgbClr val="FDFFFE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EB59E49-9645-A64C-A73D-B4100A5A98FC}"/>
              </a:ext>
            </a:extLst>
          </p:cNvPr>
          <p:cNvSpPr txBox="1"/>
          <p:nvPr/>
        </p:nvSpPr>
        <p:spPr>
          <a:xfrm>
            <a:off x="3686882" y="3039480"/>
            <a:ext cx="1355748" cy="1384995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    N</a:t>
            </a:r>
          </a:p>
          <a:p>
            <a:r>
              <a:rPr lang="nl-NL" sz="2800" dirty="0">
                <a:solidFill>
                  <a:schemeClr val="bg1"/>
                </a:solidFill>
              </a:rPr>
              <a:t> W   O</a:t>
            </a:r>
          </a:p>
          <a:p>
            <a:r>
              <a:rPr lang="nl-NL" sz="2800" dirty="0">
                <a:solidFill>
                  <a:schemeClr val="bg1"/>
                </a:solidFill>
              </a:rPr>
              <a:t>    </a:t>
            </a:r>
            <a:r>
              <a:rPr lang="nl-NL" sz="2800" dirty="0" err="1">
                <a:solidFill>
                  <a:schemeClr val="bg1"/>
                </a:solidFill>
              </a:rPr>
              <a:t>Z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70" name="Tekstvak 69">
            <a:extLst>
              <a:ext uri="{FF2B5EF4-FFF2-40B4-BE49-F238E27FC236}">
                <a16:creationId xmlns:a16="http://schemas.microsoft.com/office/drawing/2014/main" id="{D0376321-E6E3-7445-86B2-3E84DAD2245E}"/>
              </a:ext>
            </a:extLst>
          </p:cNvPr>
          <p:cNvSpPr txBox="1"/>
          <p:nvPr/>
        </p:nvSpPr>
        <p:spPr>
          <a:xfrm>
            <a:off x="3833843" y="4366730"/>
            <a:ext cx="19618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/>
              <a:t>Leider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C3F14986-BD8C-854B-8A78-D5F0E6431AA8}"/>
              </a:ext>
            </a:extLst>
          </p:cNvPr>
          <p:cNvSpPr txBox="1"/>
          <p:nvPr/>
        </p:nvSpPr>
        <p:spPr>
          <a:xfrm>
            <a:off x="3725118" y="2675886"/>
            <a:ext cx="17711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/>
              <a:t>Dummy</a:t>
            </a:r>
          </a:p>
        </p:txBody>
      </p:sp>
      <p:pic>
        <p:nvPicPr>
          <p:cNvPr id="35" name="Afbeelding 34">
            <a:extLst>
              <a:ext uri="{FF2B5EF4-FFF2-40B4-BE49-F238E27FC236}">
                <a16:creationId xmlns:a16="http://schemas.microsoft.com/office/drawing/2014/main" id="{41BA078B-F1DD-4B4F-9AAA-DA91086EC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339" y="836613"/>
            <a:ext cx="3708948" cy="1839273"/>
          </a:xfrm>
          <a:prstGeom prst="rect">
            <a:avLst/>
          </a:prstGeom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id="{0CF254D5-7516-BA40-BE9A-C062ECDA6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1122" y="4744062"/>
            <a:ext cx="3055322" cy="1808872"/>
          </a:xfrm>
          <a:prstGeom prst="rect">
            <a:avLst/>
          </a:prstGeom>
        </p:spPr>
      </p:pic>
      <p:pic>
        <p:nvPicPr>
          <p:cNvPr id="37" name="Picture 5">
            <a:extLst>
              <a:ext uri="{FF2B5EF4-FFF2-40B4-BE49-F238E27FC236}">
                <a16:creationId xmlns:a16="http://schemas.microsoft.com/office/drawing/2014/main" id="{B6253FD7-DA0D-D04C-B492-F1B6F8A02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EFDA"/>
              </a:clrFrom>
              <a:clrTo>
                <a:srgbClr val="FEEFD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675" y="2848969"/>
            <a:ext cx="1123778" cy="1847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5">
            <a:extLst>
              <a:ext uri="{FF2B5EF4-FFF2-40B4-BE49-F238E27FC236}">
                <a16:creationId xmlns:a16="http://schemas.microsoft.com/office/drawing/2014/main" id="{84ED0EA7-48AD-3041-8D88-F1EF0167A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EFDA"/>
              </a:clrFrom>
              <a:clrTo>
                <a:srgbClr val="FEEFD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253" y="2837960"/>
            <a:ext cx="1199418" cy="183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3193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5053"/>
            <a:ext cx="12192000" cy="567308"/>
          </a:xfrm>
          <a:solidFill>
            <a:srgbClr val="E17500"/>
          </a:solidFill>
        </p:spPr>
        <p:txBody>
          <a:bodyPr/>
          <a:lstStyle/>
          <a:p>
            <a:r>
              <a:rPr lang="nl-NL" sz="2800" dirty="0"/>
              <a:t>Kansen per kleur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13ADBC8F-6BE3-A54B-AF5D-CA29FE7818A3}"/>
              </a:ext>
            </a:extLst>
          </p:cNvPr>
          <p:cNvSpPr/>
          <p:nvPr/>
        </p:nvSpPr>
        <p:spPr bwMode="auto">
          <a:xfrm>
            <a:off x="1441437" y="716019"/>
            <a:ext cx="6595266" cy="5933059"/>
          </a:xfrm>
          <a:prstGeom prst="rect">
            <a:avLst/>
          </a:prstGeom>
          <a:solidFill>
            <a:srgbClr val="D0CECE"/>
          </a:solidFill>
          <a:ln w="9525" cap="flat" cmpd="sng" algn="ctr">
            <a:solidFill>
              <a:srgbClr val="FDFFFE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EB59E49-9645-A64C-A73D-B4100A5A98FC}"/>
              </a:ext>
            </a:extLst>
          </p:cNvPr>
          <p:cNvSpPr txBox="1"/>
          <p:nvPr/>
        </p:nvSpPr>
        <p:spPr>
          <a:xfrm>
            <a:off x="4010910" y="3014080"/>
            <a:ext cx="1355748" cy="1384995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    N</a:t>
            </a:r>
          </a:p>
          <a:p>
            <a:r>
              <a:rPr lang="nl-NL" sz="2800" dirty="0">
                <a:solidFill>
                  <a:schemeClr val="bg1"/>
                </a:solidFill>
              </a:rPr>
              <a:t> W   O</a:t>
            </a:r>
          </a:p>
          <a:p>
            <a:r>
              <a:rPr lang="nl-NL" sz="2800" dirty="0">
                <a:solidFill>
                  <a:schemeClr val="bg1"/>
                </a:solidFill>
              </a:rPr>
              <a:t>    </a:t>
            </a:r>
            <a:r>
              <a:rPr lang="nl-NL" sz="2800" dirty="0" err="1">
                <a:solidFill>
                  <a:schemeClr val="bg1"/>
                </a:solidFill>
              </a:rPr>
              <a:t>Z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70" name="Tekstvak 69">
            <a:extLst>
              <a:ext uri="{FF2B5EF4-FFF2-40B4-BE49-F238E27FC236}">
                <a16:creationId xmlns:a16="http://schemas.microsoft.com/office/drawing/2014/main" id="{D0376321-E6E3-7445-86B2-3E84DAD2245E}"/>
              </a:ext>
            </a:extLst>
          </p:cNvPr>
          <p:cNvSpPr txBox="1"/>
          <p:nvPr/>
        </p:nvSpPr>
        <p:spPr>
          <a:xfrm>
            <a:off x="4157871" y="4328630"/>
            <a:ext cx="19618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/>
              <a:t>Leider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C3F14986-BD8C-854B-8A78-D5F0E6431AA8}"/>
              </a:ext>
            </a:extLst>
          </p:cNvPr>
          <p:cNvSpPr txBox="1"/>
          <p:nvPr/>
        </p:nvSpPr>
        <p:spPr>
          <a:xfrm>
            <a:off x="4049146" y="2650486"/>
            <a:ext cx="17711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/>
              <a:t>Dummy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C8F32FCF-65C5-B941-9EC4-964D78AD411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12744" y="751686"/>
            <a:ext cx="6376462" cy="1968719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FAE6EDAD-8BD9-B849-85AE-9D23DA0BDE2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12744" y="4679438"/>
            <a:ext cx="6425987" cy="1968719"/>
          </a:xfrm>
          <a:prstGeom prst="rect">
            <a:avLst/>
          </a:prstGeom>
        </p:spPr>
      </p:pic>
      <p:graphicFrame>
        <p:nvGraphicFramePr>
          <p:cNvPr id="13" name="Tabel 12">
            <a:extLst>
              <a:ext uri="{FF2B5EF4-FFF2-40B4-BE49-F238E27FC236}">
                <a16:creationId xmlns:a16="http://schemas.microsoft.com/office/drawing/2014/main" id="{9256325D-99AB-5641-978A-BB710C45FC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893603"/>
              </p:ext>
            </p:extLst>
          </p:nvPr>
        </p:nvGraphicFramePr>
        <p:xfrm>
          <a:off x="8365012" y="1406928"/>
          <a:ext cx="3666019" cy="372436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65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0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nl-NL" sz="2800" b="0" dirty="0">
                          <a:solidFill>
                            <a:schemeClr val="bg1"/>
                          </a:solidFill>
                        </a:rPr>
                        <a:t>  Vast       Extra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03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l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58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58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40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Tekstvak 14">
            <a:extLst>
              <a:ext uri="{FF2B5EF4-FFF2-40B4-BE49-F238E27FC236}">
                <a16:creationId xmlns:a16="http://schemas.microsoft.com/office/drawing/2014/main" id="{A4710A9D-0437-EC4D-8D26-686CCA41B40B}"/>
              </a:ext>
            </a:extLst>
          </p:cNvPr>
          <p:cNvSpPr txBox="1"/>
          <p:nvPr/>
        </p:nvSpPr>
        <p:spPr>
          <a:xfrm>
            <a:off x="8365012" y="2095429"/>
            <a:ext cx="5249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/>
              <a:t>♠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FC5BBA79-01D9-804F-AECE-CFAA61190E2C}"/>
              </a:ext>
            </a:extLst>
          </p:cNvPr>
          <p:cNvSpPr txBox="1"/>
          <p:nvPr/>
        </p:nvSpPr>
        <p:spPr>
          <a:xfrm>
            <a:off x="8351857" y="2884354"/>
            <a:ext cx="5092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♥</a:t>
            </a:r>
            <a:endParaRPr lang="nl-NL" sz="2400" dirty="0"/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E8BCE57A-C240-EC45-AAD0-25E078AD5DA2}"/>
              </a:ext>
            </a:extLst>
          </p:cNvPr>
          <p:cNvSpPr txBox="1"/>
          <p:nvPr/>
        </p:nvSpPr>
        <p:spPr>
          <a:xfrm rot="10800000" flipV="1">
            <a:off x="8380752" y="4528685"/>
            <a:ext cx="5092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♦</a:t>
            </a:r>
            <a:endParaRPr lang="nl-NL" sz="2400" dirty="0"/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E8BE61CF-6763-0D47-B628-D6B2994E1BD4}"/>
              </a:ext>
            </a:extLst>
          </p:cNvPr>
          <p:cNvSpPr txBox="1"/>
          <p:nvPr/>
        </p:nvSpPr>
        <p:spPr>
          <a:xfrm>
            <a:off x="8339016" y="3534874"/>
            <a:ext cx="5092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</a:t>
            </a:r>
            <a:endParaRPr lang="nl-NL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CBEBB497-BDA4-3848-B0C7-CA15F5900DB5}"/>
              </a:ext>
            </a:extLst>
          </p:cNvPr>
          <p:cNvSpPr txBox="1"/>
          <p:nvPr/>
        </p:nvSpPr>
        <p:spPr>
          <a:xfrm>
            <a:off x="8890000" y="1969177"/>
            <a:ext cx="491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A3337374-4C24-5840-B84D-AFDC621068CF}"/>
              </a:ext>
            </a:extLst>
          </p:cNvPr>
          <p:cNvSpPr txBox="1"/>
          <p:nvPr/>
        </p:nvSpPr>
        <p:spPr>
          <a:xfrm>
            <a:off x="8889999" y="2758208"/>
            <a:ext cx="491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42C5B4E6-7382-964F-89F0-167D51C67749}"/>
              </a:ext>
            </a:extLst>
          </p:cNvPr>
          <p:cNvSpPr txBox="1"/>
          <p:nvPr/>
        </p:nvSpPr>
        <p:spPr>
          <a:xfrm>
            <a:off x="8880046" y="3565651"/>
            <a:ext cx="491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23D7E87D-1FF9-DA47-BA53-AF307A66B32D}"/>
              </a:ext>
            </a:extLst>
          </p:cNvPr>
          <p:cNvSpPr txBox="1"/>
          <p:nvPr/>
        </p:nvSpPr>
        <p:spPr>
          <a:xfrm>
            <a:off x="8831384" y="4433625"/>
            <a:ext cx="711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AH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7540B67C-07C7-2F44-A727-89A0265A4DA8}"/>
              </a:ext>
            </a:extLst>
          </p:cNvPr>
          <p:cNvSpPr txBox="1"/>
          <p:nvPr/>
        </p:nvSpPr>
        <p:spPr>
          <a:xfrm>
            <a:off x="9590146" y="2033873"/>
            <a:ext cx="19460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West 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♠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D83784EA-6BB6-E444-8FC3-9F66D7FE80F9}"/>
              </a:ext>
            </a:extLst>
          </p:cNvPr>
          <p:cNvSpPr txBox="1"/>
          <p:nvPr/>
        </p:nvSpPr>
        <p:spPr>
          <a:xfrm>
            <a:off x="9612585" y="2640596"/>
            <a:ext cx="21304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Oost </a:t>
            </a:r>
            <a:r>
              <a:rPr lang="nl-NL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♥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6B5617F1-6B74-6746-8E7E-8599D4C94775}"/>
              </a:ext>
            </a:extLst>
          </p:cNvPr>
          <p:cNvSpPr txBox="1"/>
          <p:nvPr/>
        </p:nvSpPr>
        <p:spPr>
          <a:xfrm>
            <a:off x="9618980" y="2997809"/>
            <a:ext cx="18053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zitsel 3-3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F6C53B64-29C6-964C-9C0D-3DBED5F4430D}"/>
              </a:ext>
            </a:extLst>
          </p:cNvPr>
          <p:cNvSpPr txBox="1"/>
          <p:nvPr/>
        </p:nvSpPr>
        <p:spPr>
          <a:xfrm>
            <a:off x="9513166" y="3612350"/>
            <a:ext cx="2517865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4 ontwikkelen</a:t>
            </a: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EE79F8FB-0B51-2341-8B10-0DAB20DC0765}"/>
              </a:ext>
            </a:extLst>
          </p:cNvPr>
          <p:cNvSpPr txBox="1"/>
          <p:nvPr/>
        </p:nvSpPr>
        <p:spPr>
          <a:xfrm>
            <a:off x="9627196" y="4491752"/>
            <a:ext cx="2403835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2 extra (3-3)</a:t>
            </a:r>
          </a:p>
        </p:txBody>
      </p:sp>
    </p:spTree>
    <p:extLst>
      <p:ext uri="{BB962C8B-B14F-4D97-AF65-F5344CB8AC3E}">
        <p14:creationId xmlns:p14="http://schemas.microsoft.com/office/powerpoint/2010/main" val="20216360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filter="image" prLst="opacity: 0.3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filter="image" prLst="opacity: 0.35">
                                      <p:cBhvr rctx="IE">
                                        <p:cTn id="20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filter="image" prLst="opacity: 0.35">
                                      <p:cBhvr rctx="IE">
                                        <p:cTn id="35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filter="image" prLst="opacity: 0.35">
                                      <p:cBhvr rctx="IE">
                                        <p:cTn id="38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filter="image" prLst="opacity: 0.35">
                                      <p:cBhvr rctx="IE">
                                        <p:cTn id="41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filter="image" prLst="opacity: 0.35">
                                      <p:cBhvr rctx="IE">
                                        <p:cTn id="52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filter="image" prLst="opacity: 0.35">
                                      <p:cBhvr rctx="IE">
                                        <p:cTn id="55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23" grpId="0"/>
      <p:bldP spid="23" grpId="1"/>
      <p:bldP spid="24" grpId="0"/>
      <p:bldP spid="24" grpId="1"/>
      <p:bldP spid="25" grpId="0"/>
      <p:bldP spid="27" grpId="0"/>
      <p:bldP spid="27" grpId="1"/>
      <p:bldP spid="29" grpId="0"/>
      <p:bldP spid="29" grpId="1"/>
      <p:bldP spid="31" grpId="0"/>
      <p:bldP spid="31" grpId="1"/>
      <p:bldP spid="33" grpId="0"/>
      <p:bldP spid="33" grpId="1"/>
      <p:bldP spid="3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6F16B1D1-8B8A-6142-812A-808D4530E297}"/>
              </a:ext>
            </a:extLst>
          </p:cNvPr>
          <p:cNvSpPr/>
          <p:nvPr/>
        </p:nvSpPr>
        <p:spPr bwMode="auto">
          <a:xfrm rot="568248">
            <a:off x="7089636" y="1509687"/>
            <a:ext cx="3092728" cy="402912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E17500"/>
          </a:solidFill>
        </p:spPr>
        <p:txBody>
          <a:bodyPr/>
          <a:lstStyle/>
          <a:p>
            <a:r>
              <a:rPr lang="nl-NL" sz="2800" dirty="0"/>
              <a:t>Tafelopdracht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4D875F42-6E33-7345-8EE2-E7738D765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2602">
            <a:off x="7305326" y="1610353"/>
            <a:ext cx="3021216" cy="387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3DA9F5CC-49F5-C04F-9762-708515F808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251" y="1446010"/>
            <a:ext cx="4648749" cy="2035434"/>
          </a:xfrm>
        </p:spPr>
        <p:txBody>
          <a:bodyPr/>
          <a:lstStyle/>
          <a:p>
            <a:pPr marL="0" indent="0">
              <a:buClr>
                <a:srgbClr val="EE6B00"/>
              </a:buClr>
              <a:buNone/>
            </a:pPr>
            <a:r>
              <a:rPr lang="nl-NL" dirty="0">
                <a:solidFill>
                  <a:schemeClr val="bg1"/>
                </a:solidFill>
              </a:rPr>
              <a:t>Maak uit werkboek:</a:t>
            </a:r>
          </a:p>
          <a:p>
            <a:pPr marL="90488" indent="-30163">
              <a:buClr>
                <a:srgbClr val="EE6B00"/>
              </a:buClr>
              <a:buNone/>
              <a:tabLst>
                <a:tab pos="725488" algn="l"/>
              </a:tabLst>
            </a:pPr>
            <a:endParaRPr lang="nl-NL" dirty="0">
              <a:solidFill>
                <a:schemeClr val="bg1"/>
              </a:solidFill>
            </a:endParaRPr>
          </a:p>
          <a:p>
            <a:pPr marL="90488" lvl="1" indent="-30163">
              <a:buClr>
                <a:srgbClr val="EE6B00"/>
              </a:buClr>
              <a:buNone/>
            </a:pPr>
            <a:r>
              <a:rPr lang="nl-NL" sz="3200" dirty="0">
                <a:solidFill>
                  <a:schemeClr val="bg1"/>
                </a:solidFill>
              </a:rPr>
              <a:t>pag. 34:</a:t>
            </a:r>
          </a:p>
          <a:p>
            <a:pPr marL="90488" lvl="1" indent="-30163">
              <a:buClr>
                <a:srgbClr val="EE6B00"/>
              </a:buClr>
              <a:buNone/>
            </a:pPr>
            <a:r>
              <a:rPr lang="nl-NL" sz="3200" dirty="0">
                <a:solidFill>
                  <a:schemeClr val="bg1"/>
                </a:solidFill>
              </a:rPr>
              <a:t>opgave 5 t/m 7</a:t>
            </a:r>
          </a:p>
        </p:txBody>
      </p:sp>
    </p:spTree>
    <p:extLst>
      <p:ext uri="{BB962C8B-B14F-4D97-AF65-F5344CB8AC3E}">
        <p14:creationId xmlns:p14="http://schemas.microsoft.com/office/powerpoint/2010/main" val="3020369691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5053"/>
            <a:ext cx="12192000" cy="567308"/>
          </a:xfrm>
          <a:solidFill>
            <a:srgbClr val="E17500"/>
          </a:solidFill>
        </p:spPr>
        <p:txBody>
          <a:bodyPr/>
          <a:lstStyle/>
          <a:p>
            <a:r>
              <a:rPr lang="nl-NL" sz="2800" dirty="0"/>
              <a:t>Werkboek 3A-5 (a)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13ADBC8F-6BE3-A54B-AF5D-CA29FE7818A3}"/>
              </a:ext>
            </a:extLst>
          </p:cNvPr>
          <p:cNvSpPr/>
          <p:nvPr/>
        </p:nvSpPr>
        <p:spPr bwMode="auto">
          <a:xfrm>
            <a:off x="1441436" y="716019"/>
            <a:ext cx="6035149" cy="5933059"/>
          </a:xfrm>
          <a:prstGeom prst="rect">
            <a:avLst/>
          </a:prstGeom>
          <a:solidFill>
            <a:srgbClr val="D0CECE"/>
          </a:solidFill>
          <a:ln w="9525" cap="flat" cmpd="sng" algn="ctr">
            <a:solidFill>
              <a:srgbClr val="FDFFFE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EB59E49-9645-A64C-A73D-B4100A5A98FC}"/>
              </a:ext>
            </a:extLst>
          </p:cNvPr>
          <p:cNvSpPr txBox="1"/>
          <p:nvPr/>
        </p:nvSpPr>
        <p:spPr>
          <a:xfrm>
            <a:off x="3686882" y="3039480"/>
            <a:ext cx="1355748" cy="1384995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    N</a:t>
            </a:r>
          </a:p>
          <a:p>
            <a:r>
              <a:rPr lang="nl-NL" sz="2800" dirty="0">
                <a:solidFill>
                  <a:schemeClr val="bg1"/>
                </a:solidFill>
              </a:rPr>
              <a:t> W   O</a:t>
            </a:r>
          </a:p>
          <a:p>
            <a:r>
              <a:rPr lang="nl-NL" sz="2800" dirty="0">
                <a:solidFill>
                  <a:schemeClr val="bg1"/>
                </a:solidFill>
              </a:rPr>
              <a:t>    </a:t>
            </a:r>
            <a:r>
              <a:rPr lang="nl-NL" sz="2800" dirty="0" err="1">
                <a:solidFill>
                  <a:schemeClr val="bg1"/>
                </a:solidFill>
              </a:rPr>
              <a:t>Z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70" name="Tekstvak 69">
            <a:extLst>
              <a:ext uri="{FF2B5EF4-FFF2-40B4-BE49-F238E27FC236}">
                <a16:creationId xmlns:a16="http://schemas.microsoft.com/office/drawing/2014/main" id="{D0376321-E6E3-7445-86B2-3E84DAD2245E}"/>
              </a:ext>
            </a:extLst>
          </p:cNvPr>
          <p:cNvSpPr txBox="1"/>
          <p:nvPr/>
        </p:nvSpPr>
        <p:spPr>
          <a:xfrm>
            <a:off x="3833843" y="4366730"/>
            <a:ext cx="19618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/>
              <a:t>Leider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C3F14986-BD8C-854B-8A78-D5F0E6431AA8}"/>
              </a:ext>
            </a:extLst>
          </p:cNvPr>
          <p:cNvSpPr txBox="1"/>
          <p:nvPr/>
        </p:nvSpPr>
        <p:spPr>
          <a:xfrm>
            <a:off x="3725118" y="2675886"/>
            <a:ext cx="17711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/>
              <a:t>Dummy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DCDDB3BF-955A-4B4A-9AEB-037F1B2B7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943" y="877522"/>
            <a:ext cx="1911307" cy="1895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0AE97F87-F250-AE4E-8124-C3915DF00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901" y="4663434"/>
            <a:ext cx="2337709" cy="1895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A353D731-B04D-034E-9E54-366203821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986" y="2728663"/>
            <a:ext cx="2097207" cy="1895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D84E17C9-5AF3-924D-95DC-C0AA236E4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536" y="2728663"/>
            <a:ext cx="1517247" cy="1895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5DB9741B-BDD8-5A4F-8D95-B5D398072530}"/>
              </a:ext>
            </a:extLst>
          </p:cNvPr>
          <p:cNvSpPr txBox="1"/>
          <p:nvPr/>
        </p:nvSpPr>
        <p:spPr>
          <a:xfrm>
            <a:off x="8915400" y="1217814"/>
            <a:ext cx="2583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Minimaal?</a:t>
            </a:r>
          </a:p>
        </p:txBody>
      </p:sp>
    </p:spTree>
    <p:extLst>
      <p:ext uri="{BB962C8B-B14F-4D97-AF65-F5344CB8AC3E}">
        <p14:creationId xmlns:p14="http://schemas.microsoft.com/office/powerpoint/2010/main" val="6304850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5053"/>
            <a:ext cx="12192000" cy="567308"/>
          </a:xfrm>
          <a:solidFill>
            <a:srgbClr val="E17500"/>
          </a:solidFill>
        </p:spPr>
        <p:txBody>
          <a:bodyPr/>
          <a:lstStyle/>
          <a:p>
            <a:r>
              <a:rPr lang="nl-NL" sz="2800" dirty="0"/>
              <a:t>Herhaling (2)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13ADBC8F-6BE3-A54B-AF5D-CA29FE7818A3}"/>
              </a:ext>
            </a:extLst>
          </p:cNvPr>
          <p:cNvSpPr/>
          <p:nvPr/>
        </p:nvSpPr>
        <p:spPr bwMode="auto">
          <a:xfrm>
            <a:off x="1543408" y="725435"/>
            <a:ext cx="6087340" cy="5940059"/>
          </a:xfrm>
          <a:prstGeom prst="rect">
            <a:avLst/>
          </a:prstGeom>
          <a:solidFill>
            <a:srgbClr val="D0CECE"/>
          </a:solidFill>
          <a:ln w="9525" cap="flat" cmpd="sng" algn="ctr">
            <a:solidFill>
              <a:srgbClr val="FDFFFE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EB59E49-9645-A64C-A73D-B4100A5A98FC}"/>
              </a:ext>
            </a:extLst>
          </p:cNvPr>
          <p:cNvSpPr txBox="1"/>
          <p:nvPr/>
        </p:nvSpPr>
        <p:spPr>
          <a:xfrm>
            <a:off x="3879747" y="2927707"/>
            <a:ext cx="1355748" cy="1384995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    N</a:t>
            </a:r>
          </a:p>
          <a:p>
            <a:r>
              <a:rPr lang="nl-NL" sz="2800" dirty="0">
                <a:solidFill>
                  <a:schemeClr val="bg1"/>
                </a:solidFill>
              </a:rPr>
              <a:t> W   O</a:t>
            </a:r>
          </a:p>
          <a:p>
            <a:r>
              <a:rPr lang="nl-NL" sz="2800" dirty="0">
                <a:solidFill>
                  <a:schemeClr val="bg1"/>
                </a:solidFill>
              </a:rPr>
              <a:t>    </a:t>
            </a:r>
            <a:r>
              <a:rPr lang="nl-NL" sz="2800" dirty="0" err="1">
                <a:solidFill>
                  <a:schemeClr val="bg1"/>
                </a:solidFill>
              </a:rPr>
              <a:t>Z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70" name="Tekstvak 69">
            <a:extLst>
              <a:ext uri="{FF2B5EF4-FFF2-40B4-BE49-F238E27FC236}">
                <a16:creationId xmlns:a16="http://schemas.microsoft.com/office/drawing/2014/main" id="{D0376321-E6E3-7445-86B2-3E84DAD2245E}"/>
              </a:ext>
            </a:extLst>
          </p:cNvPr>
          <p:cNvSpPr txBox="1"/>
          <p:nvPr/>
        </p:nvSpPr>
        <p:spPr>
          <a:xfrm>
            <a:off x="4026708" y="4277817"/>
            <a:ext cx="19618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/>
              <a:t>Leider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C3F14986-BD8C-854B-8A78-D5F0E6431AA8}"/>
              </a:ext>
            </a:extLst>
          </p:cNvPr>
          <p:cNvSpPr txBox="1"/>
          <p:nvPr/>
        </p:nvSpPr>
        <p:spPr>
          <a:xfrm>
            <a:off x="3917983" y="2541253"/>
            <a:ext cx="17711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/>
              <a:t>Dummy</a:t>
            </a:r>
          </a:p>
        </p:txBody>
      </p:sp>
      <p:pic>
        <p:nvPicPr>
          <p:cNvPr id="35" name="Afbeelding 34">
            <a:extLst>
              <a:ext uri="{FF2B5EF4-FFF2-40B4-BE49-F238E27FC236}">
                <a16:creationId xmlns:a16="http://schemas.microsoft.com/office/drawing/2014/main" id="{083CE12A-233A-4442-A0B4-DA25F849387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B5DE99"/>
              </a:clrFrom>
              <a:clrTo>
                <a:srgbClr val="B5DE9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51219" y="4707969"/>
            <a:ext cx="1790526" cy="1820368"/>
          </a:xfrm>
          <a:prstGeom prst="rect">
            <a:avLst/>
          </a:prstGeom>
        </p:spPr>
      </p:pic>
      <p:pic>
        <p:nvPicPr>
          <p:cNvPr id="36" name="Picture 4">
            <a:extLst>
              <a:ext uri="{FF2B5EF4-FFF2-40B4-BE49-F238E27FC236}">
                <a16:creationId xmlns:a16="http://schemas.microsoft.com/office/drawing/2014/main" id="{AA2241D5-B95E-0C48-97E4-406CBE757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385" y="2759172"/>
            <a:ext cx="1961810" cy="1827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>
            <a:extLst>
              <a:ext uri="{FF2B5EF4-FFF2-40B4-BE49-F238E27FC236}">
                <a16:creationId xmlns:a16="http://schemas.microsoft.com/office/drawing/2014/main" id="{8B753D5E-B56E-2F40-9E8B-58A55AF82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745" y="2759172"/>
            <a:ext cx="2020750" cy="182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Afbeelding 37">
            <a:extLst>
              <a:ext uri="{FF2B5EF4-FFF2-40B4-BE49-F238E27FC236}">
                <a16:creationId xmlns:a16="http://schemas.microsoft.com/office/drawing/2014/main" id="{35ACA28F-D1BE-CD44-A26B-5775B4D89A6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51218" y="820320"/>
            <a:ext cx="1773075" cy="1783036"/>
          </a:xfrm>
          <a:prstGeom prst="rect">
            <a:avLst/>
          </a:prstGeom>
        </p:spPr>
      </p:pic>
      <p:pic>
        <p:nvPicPr>
          <p:cNvPr id="39" name="Picture 4">
            <a:extLst>
              <a:ext uri="{FF2B5EF4-FFF2-40B4-BE49-F238E27FC236}">
                <a16:creationId xmlns:a16="http://schemas.microsoft.com/office/drawing/2014/main" id="{E365FC19-F2F4-7146-86ED-C4BCB9C96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008" y="2759172"/>
            <a:ext cx="1961810" cy="1827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5">
            <a:extLst>
              <a:ext uri="{FF2B5EF4-FFF2-40B4-BE49-F238E27FC236}">
                <a16:creationId xmlns:a16="http://schemas.microsoft.com/office/drawing/2014/main" id="{40DCDD09-E1AF-9A4D-AA38-2F6D116D4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958" y="2759172"/>
            <a:ext cx="2020750" cy="182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07C4930C-F6A5-174F-914B-BBC68AE737BD}"/>
              </a:ext>
            </a:extLst>
          </p:cNvPr>
          <p:cNvSpPr txBox="1"/>
          <p:nvPr/>
        </p:nvSpPr>
        <p:spPr>
          <a:xfrm>
            <a:off x="8221631" y="1065284"/>
            <a:ext cx="3233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Hoe 2 slagen?</a:t>
            </a:r>
          </a:p>
        </p:txBody>
      </p:sp>
      <p:sp>
        <p:nvSpPr>
          <p:cNvPr id="44" name="Tekstvak 43">
            <a:extLst>
              <a:ext uri="{FF2B5EF4-FFF2-40B4-BE49-F238E27FC236}">
                <a16:creationId xmlns:a16="http://schemas.microsoft.com/office/drawing/2014/main" id="{6A8D406D-B436-4147-8118-94107CDAA9EE}"/>
              </a:ext>
            </a:extLst>
          </p:cNvPr>
          <p:cNvSpPr txBox="1"/>
          <p:nvPr/>
        </p:nvSpPr>
        <p:spPr>
          <a:xfrm>
            <a:off x="8220629" y="3192670"/>
            <a:ext cx="3233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= kanskaart</a:t>
            </a:r>
          </a:p>
        </p:txBody>
      </p:sp>
      <p:sp>
        <p:nvSpPr>
          <p:cNvPr id="45" name="Tekstvak 44">
            <a:extLst>
              <a:ext uri="{FF2B5EF4-FFF2-40B4-BE49-F238E27FC236}">
                <a16:creationId xmlns:a16="http://schemas.microsoft.com/office/drawing/2014/main" id="{C886A839-C896-4349-877F-9475AD581690}"/>
              </a:ext>
            </a:extLst>
          </p:cNvPr>
          <p:cNvSpPr txBox="1"/>
          <p:nvPr/>
        </p:nvSpPr>
        <p:spPr>
          <a:xfrm>
            <a:off x="8252341" y="2051286"/>
            <a:ext cx="3233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Hoe 1 slag?</a:t>
            </a:r>
          </a:p>
        </p:txBody>
      </p:sp>
    </p:spTree>
    <p:extLst>
      <p:ext uri="{BB962C8B-B14F-4D97-AF65-F5344CB8AC3E}">
        <p14:creationId xmlns:p14="http://schemas.microsoft.com/office/powerpoint/2010/main" val="16129039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4" grpId="0"/>
      <p:bldP spid="45" grpId="0"/>
      <p:bldP spid="45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5053"/>
            <a:ext cx="12192000" cy="567308"/>
          </a:xfrm>
          <a:solidFill>
            <a:srgbClr val="E17500"/>
          </a:solidFill>
        </p:spPr>
        <p:txBody>
          <a:bodyPr/>
          <a:lstStyle/>
          <a:p>
            <a:r>
              <a:rPr lang="nl-NL" sz="2800" dirty="0"/>
              <a:t>Werkboek 3A-5 (b)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13ADBC8F-6BE3-A54B-AF5D-CA29FE7818A3}"/>
              </a:ext>
            </a:extLst>
          </p:cNvPr>
          <p:cNvSpPr/>
          <p:nvPr/>
        </p:nvSpPr>
        <p:spPr bwMode="auto">
          <a:xfrm>
            <a:off x="1441436" y="716019"/>
            <a:ext cx="6035149" cy="5933059"/>
          </a:xfrm>
          <a:prstGeom prst="rect">
            <a:avLst/>
          </a:prstGeom>
          <a:solidFill>
            <a:srgbClr val="D0CECE"/>
          </a:solidFill>
          <a:ln w="9525" cap="flat" cmpd="sng" algn="ctr">
            <a:solidFill>
              <a:srgbClr val="FDFFFE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EB59E49-9645-A64C-A73D-B4100A5A98FC}"/>
              </a:ext>
            </a:extLst>
          </p:cNvPr>
          <p:cNvSpPr txBox="1"/>
          <p:nvPr/>
        </p:nvSpPr>
        <p:spPr>
          <a:xfrm>
            <a:off x="3686882" y="3039480"/>
            <a:ext cx="1355748" cy="1384995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    N</a:t>
            </a:r>
          </a:p>
          <a:p>
            <a:r>
              <a:rPr lang="nl-NL" sz="2800" dirty="0">
                <a:solidFill>
                  <a:schemeClr val="bg1"/>
                </a:solidFill>
              </a:rPr>
              <a:t> W   O</a:t>
            </a:r>
          </a:p>
          <a:p>
            <a:r>
              <a:rPr lang="nl-NL" sz="2800" dirty="0">
                <a:solidFill>
                  <a:schemeClr val="bg1"/>
                </a:solidFill>
              </a:rPr>
              <a:t>    </a:t>
            </a:r>
            <a:r>
              <a:rPr lang="nl-NL" sz="2800" dirty="0" err="1">
                <a:solidFill>
                  <a:schemeClr val="bg1"/>
                </a:solidFill>
              </a:rPr>
              <a:t>Z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70" name="Tekstvak 69">
            <a:extLst>
              <a:ext uri="{FF2B5EF4-FFF2-40B4-BE49-F238E27FC236}">
                <a16:creationId xmlns:a16="http://schemas.microsoft.com/office/drawing/2014/main" id="{D0376321-E6E3-7445-86B2-3E84DAD2245E}"/>
              </a:ext>
            </a:extLst>
          </p:cNvPr>
          <p:cNvSpPr txBox="1"/>
          <p:nvPr/>
        </p:nvSpPr>
        <p:spPr>
          <a:xfrm>
            <a:off x="3833843" y="4366730"/>
            <a:ext cx="19618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/>
              <a:t>Leider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C3F14986-BD8C-854B-8A78-D5F0E6431AA8}"/>
              </a:ext>
            </a:extLst>
          </p:cNvPr>
          <p:cNvSpPr txBox="1"/>
          <p:nvPr/>
        </p:nvSpPr>
        <p:spPr>
          <a:xfrm>
            <a:off x="3725118" y="2675886"/>
            <a:ext cx="17711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/>
              <a:t>Dummy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DCDDB3BF-955A-4B4A-9AEB-037F1B2B7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943" y="877522"/>
            <a:ext cx="1911307" cy="1895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0AE97F87-F250-AE4E-8124-C3915DF00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901" y="4663434"/>
            <a:ext cx="2337709" cy="1895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A5872078-6BB3-2C46-98BF-DC7BE1C3A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234" y="2737159"/>
            <a:ext cx="1944580" cy="189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CD1F9246-39A4-224C-8E0B-49F0CC428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190" y="2742434"/>
            <a:ext cx="1980031" cy="1903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5605AF52-2735-1D4A-9F72-887ED538C181}"/>
              </a:ext>
            </a:extLst>
          </p:cNvPr>
          <p:cNvSpPr txBox="1"/>
          <p:nvPr/>
        </p:nvSpPr>
        <p:spPr>
          <a:xfrm>
            <a:off x="8915400" y="1217814"/>
            <a:ext cx="2583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Maximaal?</a:t>
            </a:r>
          </a:p>
        </p:txBody>
      </p:sp>
    </p:spTree>
    <p:extLst>
      <p:ext uri="{BB962C8B-B14F-4D97-AF65-F5344CB8AC3E}">
        <p14:creationId xmlns:p14="http://schemas.microsoft.com/office/powerpoint/2010/main" val="32777500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5053"/>
            <a:ext cx="12192000" cy="567308"/>
          </a:xfrm>
          <a:solidFill>
            <a:srgbClr val="E17500"/>
          </a:solidFill>
        </p:spPr>
        <p:txBody>
          <a:bodyPr/>
          <a:lstStyle/>
          <a:p>
            <a:r>
              <a:rPr lang="nl-NL" sz="2800" dirty="0"/>
              <a:t>Werkboek 3A-6 (a)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13ADBC8F-6BE3-A54B-AF5D-CA29FE7818A3}"/>
              </a:ext>
            </a:extLst>
          </p:cNvPr>
          <p:cNvSpPr/>
          <p:nvPr/>
        </p:nvSpPr>
        <p:spPr bwMode="auto">
          <a:xfrm>
            <a:off x="1441436" y="716019"/>
            <a:ext cx="6035149" cy="5933059"/>
          </a:xfrm>
          <a:prstGeom prst="rect">
            <a:avLst/>
          </a:prstGeom>
          <a:solidFill>
            <a:srgbClr val="D0CECE"/>
          </a:solidFill>
          <a:ln w="9525" cap="flat" cmpd="sng" algn="ctr">
            <a:solidFill>
              <a:srgbClr val="FDFFFE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EB59E49-9645-A64C-A73D-B4100A5A98FC}"/>
              </a:ext>
            </a:extLst>
          </p:cNvPr>
          <p:cNvSpPr txBox="1"/>
          <p:nvPr/>
        </p:nvSpPr>
        <p:spPr>
          <a:xfrm>
            <a:off x="3686882" y="3039480"/>
            <a:ext cx="1355748" cy="1384995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    N</a:t>
            </a:r>
          </a:p>
          <a:p>
            <a:r>
              <a:rPr lang="nl-NL" sz="2800" dirty="0">
                <a:solidFill>
                  <a:schemeClr val="bg1"/>
                </a:solidFill>
              </a:rPr>
              <a:t> W   O</a:t>
            </a:r>
          </a:p>
          <a:p>
            <a:r>
              <a:rPr lang="nl-NL" sz="2800" dirty="0">
                <a:solidFill>
                  <a:schemeClr val="bg1"/>
                </a:solidFill>
              </a:rPr>
              <a:t>    </a:t>
            </a:r>
            <a:r>
              <a:rPr lang="nl-NL" sz="2800" dirty="0" err="1">
                <a:solidFill>
                  <a:schemeClr val="bg1"/>
                </a:solidFill>
              </a:rPr>
              <a:t>Z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70" name="Tekstvak 69">
            <a:extLst>
              <a:ext uri="{FF2B5EF4-FFF2-40B4-BE49-F238E27FC236}">
                <a16:creationId xmlns:a16="http://schemas.microsoft.com/office/drawing/2014/main" id="{D0376321-E6E3-7445-86B2-3E84DAD2245E}"/>
              </a:ext>
            </a:extLst>
          </p:cNvPr>
          <p:cNvSpPr txBox="1"/>
          <p:nvPr/>
        </p:nvSpPr>
        <p:spPr>
          <a:xfrm>
            <a:off x="3833843" y="4366730"/>
            <a:ext cx="19618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/>
              <a:t>Leider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C3F14986-BD8C-854B-8A78-D5F0E6431AA8}"/>
              </a:ext>
            </a:extLst>
          </p:cNvPr>
          <p:cNvSpPr txBox="1"/>
          <p:nvPr/>
        </p:nvSpPr>
        <p:spPr>
          <a:xfrm>
            <a:off x="3725118" y="2675886"/>
            <a:ext cx="17711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/>
              <a:t>Dummy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5605AF52-2735-1D4A-9F72-887ED538C181}"/>
              </a:ext>
            </a:extLst>
          </p:cNvPr>
          <p:cNvSpPr txBox="1"/>
          <p:nvPr/>
        </p:nvSpPr>
        <p:spPr>
          <a:xfrm>
            <a:off x="8915400" y="1217814"/>
            <a:ext cx="2583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Minimaal?</a:t>
            </a: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BC131E33-DBB4-F043-95F7-C9FA218C3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050" y="800710"/>
            <a:ext cx="2563919" cy="189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0D9B9516-45E2-8E43-92DE-8714C63B8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878" y="4694452"/>
            <a:ext cx="1974414" cy="191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F26F96BF-69B6-C144-8E8A-EFAD399FD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36" y="2814491"/>
            <a:ext cx="2225582" cy="179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0013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5053"/>
            <a:ext cx="12192000" cy="567308"/>
          </a:xfrm>
          <a:solidFill>
            <a:srgbClr val="E17500"/>
          </a:solidFill>
        </p:spPr>
        <p:txBody>
          <a:bodyPr/>
          <a:lstStyle/>
          <a:p>
            <a:r>
              <a:rPr lang="nl-NL" sz="2800" dirty="0"/>
              <a:t>Werkboek 3A-6 (b)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13ADBC8F-6BE3-A54B-AF5D-CA29FE7818A3}"/>
              </a:ext>
            </a:extLst>
          </p:cNvPr>
          <p:cNvSpPr/>
          <p:nvPr/>
        </p:nvSpPr>
        <p:spPr bwMode="auto">
          <a:xfrm>
            <a:off x="1441436" y="716019"/>
            <a:ext cx="6035149" cy="5933059"/>
          </a:xfrm>
          <a:prstGeom prst="rect">
            <a:avLst/>
          </a:prstGeom>
          <a:solidFill>
            <a:srgbClr val="D0CECE"/>
          </a:solidFill>
          <a:ln w="9525" cap="flat" cmpd="sng" algn="ctr">
            <a:solidFill>
              <a:srgbClr val="FDFFFE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EB59E49-9645-A64C-A73D-B4100A5A98FC}"/>
              </a:ext>
            </a:extLst>
          </p:cNvPr>
          <p:cNvSpPr txBox="1"/>
          <p:nvPr/>
        </p:nvSpPr>
        <p:spPr>
          <a:xfrm>
            <a:off x="3686882" y="3039480"/>
            <a:ext cx="1355748" cy="1384995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    N</a:t>
            </a:r>
          </a:p>
          <a:p>
            <a:r>
              <a:rPr lang="nl-NL" sz="2800" dirty="0">
                <a:solidFill>
                  <a:schemeClr val="bg1"/>
                </a:solidFill>
              </a:rPr>
              <a:t> W   O</a:t>
            </a:r>
          </a:p>
          <a:p>
            <a:r>
              <a:rPr lang="nl-NL" sz="2800" dirty="0">
                <a:solidFill>
                  <a:schemeClr val="bg1"/>
                </a:solidFill>
              </a:rPr>
              <a:t>    </a:t>
            </a:r>
            <a:r>
              <a:rPr lang="nl-NL" sz="2800" dirty="0" err="1">
                <a:solidFill>
                  <a:schemeClr val="bg1"/>
                </a:solidFill>
              </a:rPr>
              <a:t>Z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70" name="Tekstvak 69">
            <a:extLst>
              <a:ext uri="{FF2B5EF4-FFF2-40B4-BE49-F238E27FC236}">
                <a16:creationId xmlns:a16="http://schemas.microsoft.com/office/drawing/2014/main" id="{D0376321-E6E3-7445-86B2-3E84DAD2245E}"/>
              </a:ext>
            </a:extLst>
          </p:cNvPr>
          <p:cNvSpPr txBox="1"/>
          <p:nvPr/>
        </p:nvSpPr>
        <p:spPr>
          <a:xfrm>
            <a:off x="3833843" y="4366730"/>
            <a:ext cx="19618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/>
              <a:t>Leider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C3F14986-BD8C-854B-8A78-D5F0E6431AA8}"/>
              </a:ext>
            </a:extLst>
          </p:cNvPr>
          <p:cNvSpPr txBox="1"/>
          <p:nvPr/>
        </p:nvSpPr>
        <p:spPr>
          <a:xfrm>
            <a:off x="3725118" y="2675886"/>
            <a:ext cx="17711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/>
              <a:t>Dummy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5605AF52-2735-1D4A-9F72-887ED538C181}"/>
              </a:ext>
            </a:extLst>
          </p:cNvPr>
          <p:cNvSpPr txBox="1"/>
          <p:nvPr/>
        </p:nvSpPr>
        <p:spPr>
          <a:xfrm>
            <a:off x="8915400" y="1217814"/>
            <a:ext cx="2583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Maximaal?</a:t>
            </a: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BC131E33-DBB4-F043-95F7-C9FA218C3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050" y="800710"/>
            <a:ext cx="2563919" cy="189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0D9B9516-45E2-8E43-92DE-8714C63B8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878" y="4694452"/>
            <a:ext cx="1974414" cy="191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BA8B7E10-CC56-AB4C-9C93-A2608C4BA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431" y="2812214"/>
            <a:ext cx="1960352" cy="180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A1AB13C1-5676-084D-BA29-008EFF2A8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737" y="2824597"/>
            <a:ext cx="1622356" cy="179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98086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5053"/>
            <a:ext cx="12192000" cy="567308"/>
          </a:xfrm>
          <a:solidFill>
            <a:srgbClr val="E17500"/>
          </a:solidFill>
        </p:spPr>
        <p:txBody>
          <a:bodyPr/>
          <a:lstStyle/>
          <a:p>
            <a:r>
              <a:rPr lang="nl-NL" sz="2800" dirty="0"/>
              <a:t>Werkboek 3A-7 (a)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13ADBC8F-6BE3-A54B-AF5D-CA29FE7818A3}"/>
              </a:ext>
            </a:extLst>
          </p:cNvPr>
          <p:cNvSpPr/>
          <p:nvPr/>
        </p:nvSpPr>
        <p:spPr bwMode="auto">
          <a:xfrm>
            <a:off x="1441436" y="716019"/>
            <a:ext cx="6035149" cy="5933059"/>
          </a:xfrm>
          <a:prstGeom prst="rect">
            <a:avLst/>
          </a:prstGeom>
          <a:solidFill>
            <a:srgbClr val="D0CECE"/>
          </a:solidFill>
          <a:ln w="9525" cap="flat" cmpd="sng" algn="ctr">
            <a:solidFill>
              <a:srgbClr val="FDFFFE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EB59E49-9645-A64C-A73D-B4100A5A98FC}"/>
              </a:ext>
            </a:extLst>
          </p:cNvPr>
          <p:cNvSpPr txBox="1"/>
          <p:nvPr/>
        </p:nvSpPr>
        <p:spPr>
          <a:xfrm>
            <a:off x="3686882" y="2996950"/>
            <a:ext cx="1355748" cy="1384995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    N</a:t>
            </a:r>
          </a:p>
          <a:p>
            <a:r>
              <a:rPr lang="nl-NL" sz="2800" dirty="0">
                <a:solidFill>
                  <a:schemeClr val="bg1"/>
                </a:solidFill>
              </a:rPr>
              <a:t> W   O</a:t>
            </a:r>
          </a:p>
          <a:p>
            <a:r>
              <a:rPr lang="nl-NL" sz="2800" dirty="0">
                <a:solidFill>
                  <a:schemeClr val="bg1"/>
                </a:solidFill>
              </a:rPr>
              <a:t>    </a:t>
            </a:r>
            <a:r>
              <a:rPr lang="nl-NL" sz="2800" dirty="0" err="1">
                <a:solidFill>
                  <a:schemeClr val="bg1"/>
                </a:solidFill>
              </a:rPr>
              <a:t>Z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70" name="Tekstvak 69">
            <a:extLst>
              <a:ext uri="{FF2B5EF4-FFF2-40B4-BE49-F238E27FC236}">
                <a16:creationId xmlns:a16="http://schemas.microsoft.com/office/drawing/2014/main" id="{D0376321-E6E3-7445-86B2-3E84DAD2245E}"/>
              </a:ext>
            </a:extLst>
          </p:cNvPr>
          <p:cNvSpPr txBox="1"/>
          <p:nvPr/>
        </p:nvSpPr>
        <p:spPr>
          <a:xfrm>
            <a:off x="3833843" y="4324200"/>
            <a:ext cx="19618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/>
              <a:t>Leider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C3F14986-BD8C-854B-8A78-D5F0E6431AA8}"/>
              </a:ext>
            </a:extLst>
          </p:cNvPr>
          <p:cNvSpPr txBox="1"/>
          <p:nvPr/>
        </p:nvSpPr>
        <p:spPr>
          <a:xfrm>
            <a:off x="3725118" y="2633356"/>
            <a:ext cx="17711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/>
              <a:t>Dummy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5605AF52-2735-1D4A-9F72-887ED538C181}"/>
              </a:ext>
            </a:extLst>
          </p:cNvPr>
          <p:cNvSpPr txBox="1"/>
          <p:nvPr/>
        </p:nvSpPr>
        <p:spPr>
          <a:xfrm>
            <a:off x="8915400" y="1217814"/>
            <a:ext cx="2583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slagen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5B6ED9AC-FECB-0C43-BA73-B767AE807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561" y="757892"/>
            <a:ext cx="2349399" cy="199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452E6FA2-D33E-B24E-AFAC-320C81B2C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467" y="4626161"/>
            <a:ext cx="2207085" cy="199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A3003D34-42BF-914C-9370-DE96BC84D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36" y="2776093"/>
            <a:ext cx="2100802" cy="183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43488902-9E8F-CB4B-8EC1-5D2F8CD30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969" y="2783012"/>
            <a:ext cx="1906055" cy="188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86310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5053"/>
            <a:ext cx="12192000" cy="567308"/>
          </a:xfrm>
          <a:solidFill>
            <a:srgbClr val="E17500"/>
          </a:solidFill>
        </p:spPr>
        <p:txBody>
          <a:bodyPr/>
          <a:lstStyle/>
          <a:p>
            <a:r>
              <a:rPr lang="nl-NL" sz="2800" dirty="0"/>
              <a:t>Werkboek 3A-7 (b)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13ADBC8F-6BE3-A54B-AF5D-CA29FE7818A3}"/>
              </a:ext>
            </a:extLst>
          </p:cNvPr>
          <p:cNvSpPr/>
          <p:nvPr/>
        </p:nvSpPr>
        <p:spPr bwMode="auto">
          <a:xfrm>
            <a:off x="1441436" y="716019"/>
            <a:ext cx="6035149" cy="5933059"/>
          </a:xfrm>
          <a:prstGeom prst="rect">
            <a:avLst/>
          </a:prstGeom>
          <a:solidFill>
            <a:srgbClr val="D0CECE"/>
          </a:solidFill>
          <a:ln w="9525" cap="flat" cmpd="sng" algn="ctr">
            <a:solidFill>
              <a:srgbClr val="FDFFFE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EB59E49-9645-A64C-A73D-B4100A5A98FC}"/>
              </a:ext>
            </a:extLst>
          </p:cNvPr>
          <p:cNvSpPr txBox="1"/>
          <p:nvPr/>
        </p:nvSpPr>
        <p:spPr>
          <a:xfrm>
            <a:off x="3686882" y="2996950"/>
            <a:ext cx="1355748" cy="1384995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    N</a:t>
            </a:r>
          </a:p>
          <a:p>
            <a:r>
              <a:rPr lang="nl-NL" sz="2800" dirty="0">
                <a:solidFill>
                  <a:schemeClr val="bg1"/>
                </a:solidFill>
              </a:rPr>
              <a:t> W   O</a:t>
            </a:r>
          </a:p>
          <a:p>
            <a:r>
              <a:rPr lang="nl-NL" sz="2800" dirty="0">
                <a:solidFill>
                  <a:schemeClr val="bg1"/>
                </a:solidFill>
              </a:rPr>
              <a:t>    </a:t>
            </a:r>
            <a:r>
              <a:rPr lang="nl-NL" sz="2800" dirty="0" err="1">
                <a:solidFill>
                  <a:schemeClr val="bg1"/>
                </a:solidFill>
              </a:rPr>
              <a:t>Z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70" name="Tekstvak 69">
            <a:extLst>
              <a:ext uri="{FF2B5EF4-FFF2-40B4-BE49-F238E27FC236}">
                <a16:creationId xmlns:a16="http://schemas.microsoft.com/office/drawing/2014/main" id="{D0376321-E6E3-7445-86B2-3E84DAD2245E}"/>
              </a:ext>
            </a:extLst>
          </p:cNvPr>
          <p:cNvSpPr txBox="1"/>
          <p:nvPr/>
        </p:nvSpPr>
        <p:spPr>
          <a:xfrm>
            <a:off x="3833843" y="4324200"/>
            <a:ext cx="19618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/>
              <a:t>Leider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C3F14986-BD8C-854B-8A78-D5F0E6431AA8}"/>
              </a:ext>
            </a:extLst>
          </p:cNvPr>
          <p:cNvSpPr txBox="1"/>
          <p:nvPr/>
        </p:nvSpPr>
        <p:spPr>
          <a:xfrm>
            <a:off x="3725118" y="2633356"/>
            <a:ext cx="17711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/>
              <a:t>Dummy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5605AF52-2735-1D4A-9F72-887ED538C181}"/>
              </a:ext>
            </a:extLst>
          </p:cNvPr>
          <p:cNvSpPr txBox="1"/>
          <p:nvPr/>
        </p:nvSpPr>
        <p:spPr>
          <a:xfrm>
            <a:off x="8915400" y="1217814"/>
            <a:ext cx="2583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slag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5B6ED9AC-FECB-0C43-BA73-B767AE807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561" y="757892"/>
            <a:ext cx="2349399" cy="199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452E6FA2-D33E-B24E-AFAC-320C81B2C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467" y="4626161"/>
            <a:ext cx="2207085" cy="199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3FEBC496-7B9D-E44B-BD10-F2FB0AECC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733" y="2743591"/>
            <a:ext cx="2189347" cy="188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>
            <a:extLst>
              <a:ext uri="{FF2B5EF4-FFF2-40B4-BE49-F238E27FC236}">
                <a16:creationId xmlns:a16="http://schemas.microsoft.com/office/drawing/2014/main" id="{3CFAB29D-1FB4-4D44-9C5C-66B34D46D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264" y="2788112"/>
            <a:ext cx="1694023" cy="188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9974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5053"/>
            <a:ext cx="12192000" cy="567308"/>
          </a:xfrm>
          <a:solidFill>
            <a:srgbClr val="E17500"/>
          </a:solidFill>
        </p:spPr>
        <p:txBody>
          <a:bodyPr/>
          <a:lstStyle/>
          <a:p>
            <a:r>
              <a:rPr lang="nl-NL" sz="2800" dirty="0"/>
              <a:t>De kracht van troef (1)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13ADBC8F-6BE3-A54B-AF5D-CA29FE7818A3}"/>
              </a:ext>
            </a:extLst>
          </p:cNvPr>
          <p:cNvSpPr/>
          <p:nvPr/>
        </p:nvSpPr>
        <p:spPr bwMode="auto">
          <a:xfrm>
            <a:off x="1441436" y="716019"/>
            <a:ext cx="6035149" cy="5933059"/>
          </a:xfrm>
          <a:prstGeom prst="rect">
            <a:avLst/>
          </a:prstGeom>
          <a:solidFill>
            <a:srgbClr val="D0CECE"/>
          </a:solidFill>
          <a:ln w="9525" cap="flat" cmpd="sng" algn="ctr">
            <a:solidFill>
              <a:srgbClr val="FDFFFE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EB59E49-9645-A64C-A73D-B4100A5A98FC}"/>
              </a:ext>
            </a:extLst>
          </p:cNvPr>
          <p:cNvSpPr txBox="1"/>
          <p:nvPr/>
        </p:nvSpPr>
        <p:spPr>
          <a:xfrm>
            <a:off x="3686882" y="2996950"/>
            <a:ext cx="1355748" cy="1384995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    N</a:t>
            </a:r>
          </a:p>
          <a:p>
            <a:r>
              <a:rPr lang="nl-NL" sz="2800" dirty="0">
                <a:solidFill>
                  <a:schemeClr val="bg1"/>
                </a:solidFill>
              </a:rPr>
              <a:t> W   O</a:t>
            </a:r>
          </a:p>
          <a:p>
            <a:r>
              <a:rPr lang="nl-NL" sz="2800" dirty="0">
                <a:solidFill>
                  <a:schemeClr val="bg1"/>
                </a:solidFill>
              </a:rPr>
              <a:t>    </a:t>
            </a:r>
            <a:r>
              <a:rPr lang="nl-NL" sz="2800" dirty="0" err="1">
                <a:solidFill>
                  <a:schemeClr val="bg1"/>
                </a:solidFill>
              </a:rPr>
              <a:t>Z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70" name="Tekstvak 69">
            <a:extLst>
              <a:ext uri="{FF2B5EF4-FFF2-40B4-BE49-F238E27FC236}">
                <a16:creationId xmlns:a16="http://schemas.microsoft.com/office/drawing/2014/main" id="{D0376321-E6E3-7445-86B2-3E84DAD2245E}"/>
              </a:ext>
            </a:extLst>
          </p:cNvPr>
          <p:cNvSpPr txBox="1"/>
          <p:nvPr/>
        </p:nvSpPr>
        <p:spPr>
          <a:xfrm>
            <a:off x="3833843" y="4324200"/>
            <a:ext cx="19618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/>
              <a:t>Leider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C3F14986-BD8C-854B-8A78-D5F0E6431AA8}"/>
              </a:ext>
            </a:extLst>
          </p:cNvPr>
          <p:cNvSpPr txBox="1"/>
          <p:nvPr/>
        </p:nvSpPr>
        <p:spPr>
          <a:xfrm>
            <a:off x="3725118" y="2633356"/>
            <a:ext cx="17711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/>
              <a:t>Dummy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6F316944-4570-BC4C-9F81-CF34F7998D9C}"/>
              </a:ext>
            </a:extLst>
          </p:cNvPr>
          <p:cNvSpPr txBox="1"/>
          <p:nvPr/>
        </p:nvSpPr>
        <p:spPr>
          <a:xfrm>
            <a:off x="1483966" y="839630"/>
            <a:ext cx="19183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♥ 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troef</a:t>
            </a:r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D11F8208-D353-3F4E-9B35-82E1AEF4F45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B5DE99"/>
              </a:clrFrom>
              <a:clrTo>
                <a:srgbClr val="B5DE9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61195" y="799301"/>
            <a:ext cx="2096203" cy="1847267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C646531A-6E29-BB45-B80F-4DE70AC481C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B5DE99"/>
              </a:clrFrom>
              <a:clrTo>
                <a:srgbClr val="B5DE9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92454" y="4652432"/>
            <a:ext cx="2333112" cy="1911856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39001302-91C7-ED44-BFA1-46E8DE2AE5C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B5DE99"/>
              </a:clrFrom>
              <a:clrTo>
                <a:srgbClr val="B5DE9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7680" y="2646568"/>
            <a:ext cx="1784648" cy="1847267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069A95A0-E610-BD41-B3ED-5132DBEFB92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B5DE99"/>
              </a:clrFrom>
              <a:clrTo>
                <a:srgbClr val="B5DE9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77868" y="2640845"/>
            <a:ext cx="1863192" cy="1847267"/>
          </a:xfrm>
          <a:prstGeom prst="rect">
            <a:avLst/>
          </a:prstGeom>
        </p:spPr>
      </p:pic>
      <p:sp>
        <p:nvSpPr>
          <p:cNvPr id="23" name="Afgeronde rechthoek 18">
            <a:extLst>
              <a:ext uri="{FF2B5EF4-FFF2-40B4-BE49-F238E27FC236}">
                <a16:creationId xmlns:a16="http://schemas.microsoft.com/office/drawing/2014/main" id="{946E09AD-6382-2B48-A4CD-79B7BAB253F7}"/>
              </a:ext>
            </a:extLst>
          </p:cNvPr>
          <p:cNvSpPr/>
          <p:nvPr/>
        </p:nvSpPr>
        <p:spPr bwMode="auto">
          <a:xfrm>
            <a:off x="1630932" y="2675348"/>
            <a:ext cx="309237" cy="1812763"/>
          </a:xfrm>
          <a:prstGeom prst="roundRect">
            <a:avLst/>
          </a:prstGeom>
          <a:solidFill>
            <a:srgbClr val="FFC000">
              <a:alpha val="41176"/>
            </a:srgbClr>
          </a:solidFill>
          <a:ln w="38100" cap="flat" cmpd="sng" algn="ctr">
            <a:solidFill>
              <a:srgbClr val="314D7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200" dirty="0">
              <a:latin typeface="Verdana" pitchFamily="34" charset="0"/>
              <a:cs typeface="Arial" charset="0"/>
            </a:endParaRPr>
          </a:p>
        </p:txBody>
      </p:sp>
      <p:sp>
        <p:nvSpPr>
          <p:cNvPr id="24" name="Afgeronde rechthoek 18">
            <a:extLst>
              <a:ext uri="{FF2B5EF4-FFF2-40B4-BE49-F238E27FC236}">
                <a16:creationId xmlns:a16="http://schemas.microsoft.com/office/drawing/2014/main" id="{FAB2C1C1-F44D-8444-A41C-EEADF2E136A5}"/>
              </a:ext>
            </a:extLst>
          </p:cNvPr>
          <p:cNvSpPr/>
          <p:nvPr/>
        </p:nvSpPr>
        <p:spPr bwMode="auto">
          <a:xfrm>
            <a:off x="4210057" y="801366"/>
            <a:ext cx="1256087" cy="1847266"/>
          </a:xfrm>
          <a:prstGeom prst="roundRect">
            <a:avLst/>
          </a:prstGeom>
          <a:solidFill>
            <a:srgbClr val="FFC000">
              <a:alpha val="41176"/>
            </a:srgbClr>
          </a:solidFill>
          <a:ln w="38100" cap="flat" cmpd="sng" algn="ctr">
            <a:solidFill>
              <a:srgbClr val="314D7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200" dirty="0">
              <a:latin typeface="Verdana" pitchFamily="34" charset="0"/>
              <a:cs typeface="Arial" charset="0"/>
            </a:endParaRPr>
          </a:p>
        </p:txBody>
      </p:sp>
      <p:sp>
        <p:nvSpPr>
          <p:cNvPr id="25" name="Afgeronde rechthoek 18">
            <a:extLst>
              <a:ext uri="{FF2B5EF4-FFF2-40B4-BE49-F238E27FC236}">
                <a16:creationId xmlns:a16="http://schemas.microsoft.com/office/drawing/2014/main" id="{D5F97990-95D3-3745-BF31-D379C06E0D59}"/>
              </a:ext>
            </a:extLst>
          </p:cNvPr>
          <p:cNvSpPr/>
          <p:nvPr/>
        </p:nvSpPr>
        <p:spPr bwMode="auto">
          <a:xfrm>
            <a:off x="6134357" y="2719755"/>
            <a:ext cx="1157398" cy="1768356"/>
          </a:xfrm>
          <a:prstGeom prst="roundRect">
            <a:avLst/>
          </a:prstGeom>
          <a:solidFill>
            <a:srgbClr val="FFC000">
              <a:alpha val="41176"/>
            </a:srgbClr>
          </a:solidFill>
          <a:ln w="38100" cap="flat" cmpd="sng" algn="ctr">
            <a:solidFill>
              <a:srgbClr val="314D7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200" dirty="0">
              <a:latin typeface="Verdana" pitchFamily="34" charset="0"/>
              <a:cs typeface="Arial" charset="0"/>
            </a:endParaRPr>
          </a:p>
        </p:txBody>
      </p:sp>
      <p:sp>
        <p:nvSpPr>
          <p:cNvPr id="26" name="Afgeronde rechthoek 18">
            <a:extLst>
              <a:ext uri="{FF2B5EF4-FFF2-40B4-BE49-F238E27FC236}">
                <a16:creationId xmlns:a16="http://schemas.microsoft.com/office/drawing/2014/main" id="{271CE6F8-6F02-3846-B3E6-749DA0364463}"/>
              </a:ext>
            </a:extLst>
          </p:cNvPr>
          <p:cNvSpPr/>
          <p:nvPr/>
        </p:nvSpPr>
        <p:spPr bwMode="auto">
          <a:xfrm>
            <a:off x="3402329" y="4652432"/>
            <a:ext cx="606964" cy="1847267"/>
          </a:xfrm>
          <a:prstGeom prst="roundRect">
            <a:avLst/>
          </a:prstGeom>
          <a:solidFill>
            <a:srgbClr val="FFC000">
              <a:alpha val="41176"/>
            </a:srgbClr>
          </a:solidFill>
          <a:ln w="38100" cap="flat" cmpd="sng" algn="ctr">
            <a:solidFill>
              <a:srgbClr val="314D7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200" dirty="0"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3877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5053"/>
            <a:ext cx="12192000" cy="567308"/>
          </a:xfrm>
          <a:solidFill>
            <a:srgbClr val="E17500"/>
          </a:solidFill>
        </p:spPr>
        <p:txBody>
          <a:bodyPr/>
          <a:lstStyle/>
          <a:p>
            <a:r>
              <a:rPr lang="nl-NL" sz="2800" dirty="0"/>
              <a:t>De kracht van troef (2)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13ADBC8F-6BE3-A54B-AF5D-CA29FE7818A3}"/>
              </a:ext>
            </a:extLst>
          </p:cNvPr>
          <p:cNvSpPr/>
          <p:nvPr/>
        </p:nvSpPr>
        <p:spPr bwMode="auto">
          <a:xfrm>
            <a:off x="1441436" y="716019"/>
            <a:ext cx="6035149" cy="5933059"/>
          </a:xfrm>
          <a:prstGeom prst="rect">
            <a:avLst/>
          </a:prstGeom>
          <a:solidFill>
            <a:srgbClr val="D0CECE"/>
          </a:solidFill>
          <a:ln w="9525" cap="flat" cmpd="sng" algn="ctr">
            <a:solidFill>
              <a:srgbClr val="FDFFFE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EB59E49-9645-A64C-A73D-B4100A5A98FC}"/>
              </a:ext>
            </a:extLst>
          </p:cNvPr>
          <p:cNvSpPr txBox="1"/>
          <p:nvPr/>
        </p:nvSpPr>
        <p:spPr>
          <a:xfrm>
            <a:off x="3686882" y="2996950"/>
            <a:ext cx="1355748" cy="1384995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    N</a:t>
            </a:r>
          </a:p>
          <a:p>
            <a:r>
              <a:rPr lang="nl-NL" sz="2800" dirty="0">
                <a:solidFill>
                  <a:schemeClr val="bg1"/>
                </a:solidFill>
              </a:rPr>
              <a:t> W   O</a:t>
            </a:r>
          </a:p>
          <a:p>
            <a:r>
              <a:rPr lang="nl-NL" sz="2800" dirty="0">
                <a:solidFill>
                  <a:schemeClr val="bg1"/>
                </a:solidFill>
              </a:rPr>
              <a:t>    </a:t>
            </a:r>
            <a:r>
              <a:rPr lang="nl-NL" sz="2800" dirty="0" err="1">
                <a:solidFill>
                  <a:schemeClr val="bg1"/>
                </a:solidFill>
              </a:rPr>
              <a:t>Z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70" name="Tekstvak 69">
            <a:extLst>
              <a:ext uri="{FF2B5EF4-FFF2-40B4-BE49-F238E27FC236}">
                <a16:creationId xmlns:a16="http://schemas.microsoft.com/office/drawing/2014/main" id="{D0376321-E6E3-7445-86B2-3E84DAD2245E}"/>
              </a:ext>
            </a:extLst>
          </p:cNvPr>
          <p:cNvSpPr txBox="1"/>
          <p:nvPr/>
        </p:nvSpPr>
        <p:spPr>
          <a:xfrm>
            <a:off x="3833843" y="4324200"/>
            <a:ext cx="19618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/>
              <a:t>Leider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C3F14986-BD8C-854B-8A78-D5F0E6431AA8}"/>
              </a:ext>
            </a:extLst>
          </p:cNvPr>
          <p:cNvSpPr txBox="1"/>
          <p:nvPr/>
        </p:nvSpPr>
        <p:spPr>
          <a:xfrm>
            <a:off x="3725118" y="2633356"/>
            <a:ext cx="17711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/>
              <a:t>Dummy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6F316944-4570-BC4C-9F81-CF34F7998D9C}"/>
              </a:ext>
            </a:extLst>
          </p:cNvPr>
          <p:cNvSpPr txBox="1"/>
          <p:nvPr/>
        </p:nvSpPr>
        <p:spPr>
          <a:xfrm>
            <a:off x="1483966" y="839630"/>
            <a:ext cx="19183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♥ 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troef</a:t>
            </a: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B00E907F-BB57-0048-9C9B-281171AE3F8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B5DE99"/>
              </a:clrFrom>
              <a:clrTo>
                <a:srgbClr val="B5DE9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88361" y="811569"/>
            <a:ext cx="2466212" cy="1863779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A36C706D-6594-3249-97FB-281369D4525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B5DE99"/>
              </a:clrFrom>
              <a:clrTo>
                <a:srgbClr val="B5DE9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95842" y="2689348"/>
            <a:ext cx="2257053" cy="1863779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A71C60C4-5101-804F-8B46-4FD5882D317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B5DE99"/>
              </a:clrFrom>
              <a:clrTo>
                <a:srgbClr val="B5DE9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8715" y="4724310"/>
            <a:ext cx="2372082" cy="1863779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7B8F4530-30BA-1D47-9405-430FDAF0619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B5DE99"/>
              </a:clrFrom>
              <a:clrTo>
                <a:srgbClr val="B5DE9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5052" y="2689348"/>
            <a:ext cx="2031687" cy="1863779"/>
          </a:xfrm>
          <a:prstGeom prst="rect">
            <a:avLst/>
          </a:prstGeom>
        </p:spPr>
      </p:pic>
      <p:sp>
        <p:nvSpPr>
          <p:cNvPr id="23" name="Afgeronde rechthoek 18">
            <a:extLst>
              <a:ext uri="{FF2B5EF4-FFF2-40B4-BE49-F238E27FC236}">
                <a16:creationId xmlns:a16="http://schemas.microsoft.com/office/drawing/2014/main" id="{946E09AD-6382-2B48-A4CD-79B7BAB253F7}"/>
              </a:ext>
            </a:extLst>
          </p:cNvPr>
          <p:cNvSpPr/>
          <p:nvPr/>
        </p:nvSpPr>
        <p:spPr bwMode="auto">
          <a:xfrm>
            <a:off x="2141627" y="2776166"/>
            <a:ext cx="248796" cy="1748089"/>
          </a:xfrm>
          <a:prstGeom prst="roundRect">
            <a:avLst/>
          </a:prstGeom>
          <a:solidFill>
            <a:srgbClr val="FFC000">
              <a:alpha val="41176"/>
            </a:srgbClr>
          </a:solidFill>
          <a:ln w="38100" cap="flat" cmpd="sng" algn="ctr">
            <a:solidFill>
              <a:srgbClr val="314D7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200" dirty="0">
              <a:latin typeface="Verdana" pitchFamily="34" charset="0"/>
              <a:cs typeface="Arial" charset="0"/>
            </a:endParaRPr>
          </a:p>
        </p:txBody>
      </p:sp>
      <p:sp>
        <p:nvSpPr>
          <p:cNvPr id="30" name="Afgeronde rechthoek 18">
            <a:extLst>
              <a:ext uri="{FF2B5EF4-FFF2-40B4-BE49-F238E27FC236}">
                <a16:creationId xmlns:a16="http://schemas.microsoft.com/office/drawing/2014/main" id="{3E75A25E-C73A-BB41-BE76-995BC461A4C7}"/>
              </a:ext>
            </a:extLst>
          </p:cNvPr>
          <p:cNvSpPr/>
          <p:nvPr/>
        </p:nvSpPr>
        <p:spPr bwMode="auto">
          <a:xfrm>
            <a:off x="3587727" y="922675"/>
            <a:ext cx="417501" cy="1696682"/>
          </a:xfrm>
          <a:prstGeom prst="roundRect">
            <a:avLst/>
          </a:prstGeom>
          <a:solidFill>
            <a:srgbClr val="FFC000">
              <a:alpha val="41176"/>
            </a:srgbClr>
          </a:solidFill>
          <a:ln w="38100" cap="flat" cmpd="sng" algn="ctr">
            <a:solidFill>
              <a:srgbClr val="314D7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200" dirty="0">
              <a:latin typeface="Verdana" pitchFamily="34" charset="0"/>
              <a:cs typeface="Arial" charset="0"/>
            </a:endParaRPr>
          </a:p>
        </p:txBody>
      </p:sp>
      <p:sp>
        <p:nvSpPr>
          <p:cNvPr id="31" name="Afgeronde rechthoek 18">
            <a:extLst>
              <a:ext uri="{FF2B5EF4-FFF2-40B4-BE49-F238E27FC236}">
                <a16:creationId xmlns:a16="http://schemas.microsoft.com/office/drawing/2014/main" id="{E21907CC-1758-0443-BFF3-54D49A2C5755}"/>
              </a:ext>
            </a:extLst>
          </p:cNvPr>
          <p:cNvSpPr/>
          <p:nvPr/>
        </p:nvSpPr>
        <p:spPr bwMode="auto">
          <a:xfrm>
            <a:off x="6151420" y="2707425"/>
            <a:ext cx="1174892" cy="1816830"/>
          </a:xfrm>
          <a:prstGeom prst="roundRect">
            <a:avLst/>
          </a:prstGeom>
          <a:solidFill>
            <a:srgbClr val="FFC000">
              <a:alpha val="41176"/>
            </a:srgbClr>
          </a:solidFill>
          <a:ln w="38100" cap="flat" cmpd="sng" algn="ctr">
            <a:solidFill>
              <a:srgbClr val="314D7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200" dirty="0">
              <a:latin typeface="Verdana" pitchFamily="34" charset="0"/>
              <a:cs typeface="Arial" charset="0"/>
            </a:endParaRPr>
          </a:p>
        </p:txBody>
      </p:sp>
      <p:sp>
        <p:nvSpPr>
          <p:cNvPr id="32" name="Afgeronde rechthoek 18">
            <a:extLst>
              <a:ext uri="{FF2B5EF4-FFF2-40B4-BE49-F238E27FC236}">
                <a16:creationId xmlns:a16="http://schemas.microsoft.com/office/drawing/2014/main" id="{C8A42DDF-B4C7-9F4B-91EC-A306F36231AD}"/>
              </a:ext>
            </a:extLst>
          </p:cNvPr>
          <p:cNvSpPr/>
          <p:nvPr/>
        </p:nvSpPr>
        <p:spPr bwMode="auto">
          <a:xfrm>
            <a:off x="4331369" y="4724310"/>
            <a:ext cx="1164924" cy="1802146"/>
          </a:xfrm>
          <a:prstGeom prst="roundRect">
            <a:avLst/>
          </a:prstGeom>
          <a:solidFill>
            <a:srgbClr val="FFC000">
              <a:alpha val="41176"/>
            </a:srgbClr>
          </a:solidFill>
          <a:ln w="38100" cap="flat" cmpd="sng" algn="ctr">
            <a:solidFill>
              <a:srgbClr val="314D7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200" dirty="0">
              <a:latin typeface="Verdana" pitchFamily="34" charset="0"/>
              <a:cs typeface="Arial" charset="0"/>
            </a:endParaRPr>
          </a:p>
        </p:txBody>
      </p:sp>
      <p:sp>
        <p:nvSpPr>
          <p:cNvPr id="34" name="Afgeronde rechthoek 18">
            <a:extLst>
              <a:ext uri="{FF2B5EF4-FFF2-40B4-BE49-F238E27FC236}">
                <a16:creationId xmlns:a16="http://schemas.microsoft.com/office/drawing/2014/main" id="{251CD7CF-91DF-6648-99B1-336BBEBC33E5}"/>
              </a:ext>
            </a:extLst>
          </p:cNvPr>
          <p:cNvSpPr/>
          <p:nvPr/>
        </p:nvSpPr>
        <p:spPr bwMode="auto">
          <a:xfrm>
            <a:off x="4348908" y="929675"/>
            <a:ext cx="1147384" cy="1696682"/>
          </a:xfrm>
          <a:prstGeom prst="roundRect">
            <a:avLst/>
          </a:prstGeom>
          <a:solidFill>
            <a:srgbClr val="FFC000">
              <a:alpha val="41176"/>
            </a:srgbClr>
          </a:solidFill>
          <a:ln w="38100" cap="flat" cmpd="sng" algn="ctr">
            <a:solidFill>
              <a:srgbClr val="314D7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200" dirty="0">
              <a:latin typeface="Verdana" pitchFamily="34" charset="0"/>
              <a:cs typeface="Arial" charset="0"/>
            </a:endParaRPr>
          </a:p>
        </p:txBody>
      </p:sp>
      <p:sp>
        <p:nvSpPr>
          <p:cNvPr id="35" name="Afgeronde rechthoek 18">
            <a:extLst>
              <a:ext uri="{FF2B5EF4-FFF2-40B4-BE49-F238E27FC236}">
                <a16:creationId xmlns:a16="http://schemas.microsoft.com/office/drawing/2014/main" id="{3A54D818-1F14-6E48-8FD0-3FE5E856704B}"/>
              </a:ext>
            </a:extLst>
          </p:cNvPr>
          <p:cNvSpPr/>
          <p:nvPr/>
        </p:nvSpPr>
        <p:spPr bwMode="auto">
          <a:xfrm>
            <a:off x="5496292" y="2707425"/>
            <a:ext cx="347238" cy="1816830"/>
          </a:xfrm>
          <a:prstGeom prst="roundRect">
            <a:avLst/>
          </a:prstGeom>
          <a:solidFill>
            <a:srgbClr val="FFC000">
              <a:alpha val="41176"/>
            </a:srgbClr>
          </a:solidFill>
          <a:ln w="38100" cap="flat" cmpd="sng" algn="ctr">
            <a:solidFill>
              <a:srgbClr val="314D7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200" dirty="0">
              <a:latin typeface="Verdana" pitchFamily="34" charset="0"/>
              <a:cs typeface="Arial" charset="0"/>
            </a:endParaRPr>
          </a:p>
        </p:txBody>
      </p:sp>
      <p:sp>
        <p:nvSpPr>
          <p:cNvPr id="36" name="Afgeronde rechthoek 18">
            <a:extLst>
              <a:ext uri="{FF2B5EF4-FFF2-40B4-BE49-F238E27FC236}">
                <a16:creationId xmlns:a16="http://schemas.microsoft.com/office/drawing/2014/main" id="{BD83CA8A-F1C2-7E41-85E4-D8453CF1BADE}"/>
              </a:ext>
            </a:extLst>
          </p:cNvPr>
          <p:cNvSpPr/>
          <p:nvPr/>
        </p:nvSpPr>
        <p:spPr bwMode="auto">
          <a:xfrm>
            <a:off x="3552269" y="4732569"/>
            <a:ext cx="394090" cy="1802146"/>
          </a:xfrm>
          <a:prstGeom prst="roundRect">
            <a:avLst/>
          </a:prstGeom>
          <a:solidFill>
            <a:srgbClr val="FFC000">
              <a:alpha val="41176"/>
            </a:srgbClr>
          </a:solidFill>
          <a:ln w="38100" cap="flat" cmpd="sng" algn="ctr">
            <a:solidFill>
              <a:srgbClr val="314D7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200" dirty="0">
              <a:latin typeface="Verdana" pitchFamily="34" charset="0"/>
              <a:cs typeface="Arial" charset="0"/>
            </a:endParaRPr>
          </a:p>
        </p:txBody>
      </p:sp>
      <p:sp>
        <p:nvSpPr>
          <p:cNvPr id="37" name="Afgeronde rechthoek 18">
            <a:extLst>
              <a:ext uri="{FF2B5EF4-FFF2-40B4-BE49-F238E27FC236}">
                <a16:creationId xmlns:a16="http://schemas.microsoft.com/office/drawing/2014/main" id="{001BC51A-D90F-DC46-B056-C54BD1BAC396}"/>
              </a:ext>
            </a:extLst>
          </p:cNvPr>
          <p:cNvSpPr/>
          <p:nvPr/>
        </p:nvSpPr>
        <p:spPr bwMode="auto">
          <a:xfrm>
            <a:off x="1771009" y="2767499"/>
            <a:ext cx="370618" cy="1785628"/>
          </a:xfrm>
          <a:prstGeom prst="roundRect">
            <a:avLst/>
          </a:prstGeom>
          <a:solidFill>
            <a:srgbClr val="FFC000">
              <a:alpha val="41176"/>
            </a:srgbClr>
          </a:solidFill>
          <a:ln w="38100" cap="flat" cmpd="sng" algn="ctr">
            <a:solidFill>
              <a:srgbClr val="314D7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200" dirty="0">
              <a:latin typeface="Verdana" pitchFamily="34" charset="0"/>
              <a:cs typeface="Arial" charset="0"/>
            </a:endParaRPr>
          </a:p>
        </p:txBody>
      </p:sp>
      <p:sp>
        <p:nvSpPr>
          <p:cNvPr id="38" name="Afgeronde rechthoek 18">
            <a:extLst>
              <a:ext uri="{FF2B5EF4-FFF2-40B4-BE49-F238E27FC236}">
                <a16:creationId xmlns:a16="http://schemas.microsoft.com/office/drawing/2014/main" id="{B99776F9-6639-4A46-8419-11A5BBE7353F}"/>
              </a:ext>
            </a:extLst>
          </p:cNvPr>
          <p:cNvSpPr/>
          <p:nvPr/>
        </p:nvSpPr>
        <p:spPr bwMode="auto">
          <a:xfrm>
            <a:off x="3964546" y="4724310"/>
            <a:ext cx="358631" cy="1802146"/>
          </a:xfrm>
          <a:prstGeom prst="roundRect">
            <a:avLst/>
          </a:prstGeom>
          <a:solidFill>
            <a:srgbClr val="FFC000">
              <a:alpha val="41176"/>
            </a:srgbClr>
          </a:solidFill>
          <a:ln w="38100" cap="flat" cmpd="sng" algn="ctr">
            <a:solidFill>
              <a:srgbClr val="314D7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200" dirty="0">
              <a:latin typeface="Verdana" pitchFamily="34" charset="0"/>
              <a:cs typeface="Arial" charset="0"/>
            </a:endParaRPr>
          </a:p>
        </p:txBody>
      </p:sp>
      <p:sp>
        <p:nvSpPr>
          <p:cNvPr id="39" name="Afgeronde rechthoek 18">
            <a:extLst>
              <a:ext uri="{FF2B5EF4-FFF2-40B4-BE49-F238E27FC236}">
                <a16:creationId xmlns:a16="http://schemas.microsoft.com/office/drawing/2014/main" id="{5B4958C5-884A-9F4E-9A85-AF8266784F1D}"/>
              </a:ext>
            </a:extLst>
          </p:cNvPr>
          <p:cNvSpPr/>
          <p:nvPr/>
        </p:nvSpPr>
        <p:spPr bwMode="auto">
          <a:xfrm>
            <a:off x="2418476" y="2759240"/>
            <a:ext cx="950875" cy="1802146"/>
          </a:xfrm>
          <a:prstGeom prst="roundRect">
            <a:avLst/>
          </a:prstGeom>
          <a:solidFill>
            <a:srgbClr val="FFC000">
              <a:alpha val="41176"/>
            </a:srgbClr>
          </a:solidFill>
          <a:ln w="38100" cap="flat" cmpd="sng" algn="ctr">
            <a:solidFill>
              <a:srgbClr val="314D7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200" dirty="0">
              <a:latin typeface="Verdana" pitchFamily="34" charset="0"/>
              <a:cs typeface="Arial" charset="0"/>
            </a:endParaRPr>
          </a:p>
        </p:txBody>
      </p:sp>
      <p:sp>
        <p:nvSpPr>
          <p:cNvPr id="41" name="Afgeronde rechthoek 18">
            <a:extLst>
              <a:ext uri="{FF2B5EF4-FFF2-40B4-BE49-F238E27FC236}">
                <a16:creationId xmlns:a16="http://schemas.microsoft.com/office/drawing/2014/main" id="{BA2685E5-94F7-E748-9B12-BEFE643EEBC4}"/>
              </a:ext>
            </a:extLst>
          </p:cNvPr>
          <p:cNvSpPr/>
          <p:nvPr/>
        </p:nvSpPr>
        <p:spPr bwMode="auto">
          <a:xfrm>
            <a:off x="3273829" y="929676"/>
            <a:ext cx="313898" cy="1703680"/>
          </a:xfrm>
          <a:prstGeom prst="roundRect">
            <a:avLst/>
          </a:prstGeom>
          <a:solidFill>
            <a:srgbClr val="FFC000">
              <a:alpha val="41176"/>
            </a:srgbClr>
          </a:solidFill>
          <a:ln w="38100" cap="flat" cmpd="sng" algn="ctr">
            <a:solidFill>
              <a:srgbClr val="314D7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200" dirty="0">
              <a:latin typeface="Verdana" pitchFamily="34" charset="0"/>
              <a:cs typeface="Arial" charset="0"/>
            </a:endParaRPr>
          </a:p>
        </p:txBody>
      </p:sp>
      <p:sp>
        <p:nvSpPr>
          <p:cNvPr id="42" name="Afgeronde rechthoek 18">
            <a:extLst>
              <a:ext uri="{FF2B5EF4-FFF2-40B4-BE49-F238E27FC236}">
                <a16:creationId xmlns:a16="http://schemas.microsoft.com/office/drawing/2014/main" id="{60AAEEA8-894A-6C40-A7D6-72EDB3B14FC2}"/>
              </a:ext>
            </a:extLst>
          </p:cNvPr>
          <p:cNvSpPr/>
          <p:nvPr/>
        </p:nvSpPr>
        <p:spPr bwMode="auto">
          <a:xfrm>
            <a:off x="5812037" y="2707425"/>
            <a:ext cx="339383" cy="1816830"/>
          </a:xfrm>
          <a:prstGeom prst="roundRect">
            <a:avLst/>
          </a:prstGeom>
          <a:solidFill>
            <a:srgbClr val="FFC000">
              <a:alpha val="41176"/>
            </a:srgbClr>
          </a:solidFill>
          <a:ln w="38100" cap="flat" cmpd="sng" algn="ctr">
            <a:solidFill>
              <a:srgbClr val="314D7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200" dirty="0">
              <a:latin typeface="Verdana" pitchFamily="34" charset="0"/>
              <a:cs typeface="Arial" charset="0"/>
            </a:endParaRPr>
          </a:p>
        </p:txBody>
      </p:sp>
      <p:sp>
        <p:nvSpPr>
          <p:cNvPr id="43" name="Afgeronde rechthoek 18">
            <a:extLst>
              <a:ext uri="{FF2B5EF4-FFF2-40B4-BE49-F238E27FC236}">
                <a16:creationId xmlns:a16="http://schemas.microsoft.com/office/drawing/2014/main" id="{9FF5BC6E-D176-694F-B66B-D7F0E3B8FD52}"/>
              </a:ext>
            </a:extLst>
          </p:cNvPr>
          <p:cNvSpPr/>
          <p:nvPr/>
        </p:nvSpPr>
        <p:spPr bwMode="auto">
          <a:xfrm>
            <a:off x="4021613" y="929675"/>
            <a:ext cx="327296" cy="1696683"/>
          </a:xfrm>
          <a:prstGeom prst="roundRect">
            <a:avLst/>
          </a:prstGeom>
          <a:solidFill>
            <a:srgbClr val="FFC000">
              <a:alpha val="41176"/>
            </a:srgbClr>
          </a:solidFill>
          <a:ln w="38100" cap="flat" cmpd="sng" algn="ctr">
            <a:solidFill>
              <a:srgbClr val="314D7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200" dirty="0">
              <a:latin typeface="Verdana" pitchFamily="34" charset="0"/>
              <a:cs typeface="Arial" charset="0"/>
            </a:endParaRPr>
          </a:p>
        </p:txBody>
      </p:sp>
      <p:sp>
        <p:nvSpPr>
          <p:cNvPr id="44" name="Afgeronde rechthoek 18">
            <a:extLst>
              <a:ext uri="{FF2B5EF4-FFF2-40B4-BE49-F238E27FC236}">
                <a16:creationId xmlns:a16="http://schemas.microsoft.com/office/drawing/2014/main" id="{784E8198-F544-2F41-B5AD-4BF673F3B1AD}"/>
              </a:ext>
            </a:extLst>
          </p:cNvPr>
          <p:cNvSpPr/>
          <p:nvPr/>
        </p:nvSpPr>
        <p:spPr bwMode="auto">
          <a:xfrm>
            <a:off x="5171566" y="2707425"/>
            <a:ext cx="347238" cy="1816830"/>
          </a:xfrm>
          <a:prstGeom prst="roundRect">
            <a:avLst/>
          </a:prstGeom>
          <a:solidFill>
            <a:srgbClr val="FFC000">
              <a:alpha val="41176"/>
            </a:srgbClr>
          </a:solidFill>
          <a:ln w="38100" cap="flat" cmpd="sng" algn="ctr">
            <a:solidFill>
              <a:srgbClr val="314D7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200" dirty="0">
              <a:latin typeface="Verdana" pitchFamily="34" charset="0"/>
              <a:cs typeface="Arial" charset="0"/>
            </a:endParaRPr>
          </a:p>
        </p:txBody>
      </p:sp>
      <p:sp>
        <p:nvSpPr>
          <p:cNvPr id="45" name="Afgeronde rechthoek 18">
            <a:extLst>
              <a:ext uri="{FF2B5EF4-FFF2-40B4-BE49-F238E27FC236}">
                <a16:creationId xmlns:a16="http://schemas.microsoft.com/office/drawing/2014/main" id="{82E788D4-BABB-914D-9E51-40C178315BCB}"/>
              </a:ext>
            </a:extLst>
          </p:cNvPr>
          <p:cNvSpPr/>
          <p:nvPr/>
        </p:nvSpPr>
        <p:spPr bwMode="auto">
          <a:xfrm>
            <a:off x="3193637" y="4740343"/>
            <a:ext cx="358631" cy="1786113"/>
          </a:xfrm>
          <a:prstGeom prst="roundRect">
            <a:avLst/>
          </a:prstGeom>
          <a:solidFill>
            <a:srgbClr val="FFC000">
              <a:alpha val="41176"/>
            </a:srgbClr>
          </a:solidFill>
          <a:ln w="38100" cap="flat" cmpd="sng" algn="ctr">
            <a:solidFill>
              <a:srgbClr val="314D7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200" dirty="0">
              <a:latin typeface="Verdana" pitchFamily="34" charset="0"/>
              <a:cs typeface="Arial" charset="0"/>
            </a:endParaRPr>
          </a:p>
        </p:txBody>
      </p:sp>
      <p:sp>
        <p:nvSpPr>
          <p:cNvPr id="46" name="Afgeronde rechthoek 18">
            <a:extLst>
              <a:ext uri="{FF2B5EF4-FFF2-40B4-BE49-F238E27FC236}">
                <a16:creationId xmlns:a16="http://schemas.microsoft.com/office/drawing/2014/main" id="{D61B80C1-0A21-4443-94D0-27CADCDE96F5}"/>
              </a:ext>
            </a:extLst>
          </p:cNvPr>
          <p:cNvSpPr/>
          <p:nvPr/>
        </p:nvSpPr>
        <p:spPr bwMode="auto">
          <a:xfrm>
            <a:off x="1433673" y="2759240"/>
            <a:ext cx="343078" cy="1785628"/>
          </a:xfrm>
          <a:prstGeom prst="roundRect">
            <a:avLst/>
          </a:prstGeom>
          <a:solidFill>
            <a:srgbClr val="FFC000">
              <a:alpha val="41176"/>
            </a:srgbClr>
          </a:solidFill>
          <a:ln w="38100" cap="flat" cmpd="sng" algn="ctr">
            <a:solidFill>
              <a:srgbClr val="314D7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200" dirty="0"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609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filter="image" prLst="opacity: 0.35">
                                      <p:cBhvr rctx="IE">
                                        <p:cTn id="25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filter="image" prLst="opacity: 0.35">
                                      <p:cBhvr rctx="IE">
                                        <p:cTn id="28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filter="image" prLst="opacity: 0.35">
                                      <p:cBhvr rctx="IE">
                                        <p:cTn id="31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filter="image" prLst="opacity: 0.35">
                                      <p:cBhvr rctx="IE">
                                        <p:cTn id="34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filter="image" prLst="opacity: 0.35">
                                      <p:cBhvr rctx="IE">
                                        <p:cTn id="53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filter="image" prLst="opacity: 0.35">
                                      <p:cBhvr rctx="IE">
                                        <p:cTn id="56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filter="image" prLst="opacity: 0.35">
                                      <p:cBhvr rctx="IE">
                                        <p:cTn id="59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filter="image" prLst="opacity: 0.35">
                                      <p:cBhvr rctx="IE">
                                        <p:cTn id="62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filter="image" prLst="opacity: 0.35">
                                      <p:cBhvr rctx="IE">
                                        <p:cTn id="81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filter="image" prLst="opacity: 0.35">
                                      <p:cBhvr rctx="IE">
                                        <p:cTn id="84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filter="image" prLst="opacity: 0.35">
                                      <p:cBhvr rctx="IE">
                                        <p:cTn id="87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filter="image" prLst="opacity: 0.35">
                                      <p:cBhvr rctx="IE">
                                        <p:cTn id="90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4" grpId="0" animBg="1"/>
      <p:bldP spid="45" grpId="0" animBg="1"/>
      <p:bldP spid="4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5053"/>
            <a:ext cx="12192000" cy="567308"/>
          </a:xfrm>
          <a:solidFill>
            <a:srgbClr val="E17500"/>
          </a:solidFill>
        </p:spPr>
        <p:txBody>
          <a:bodyPr/>
          <a:lstStyle/>
          <a:p>
            <a:r>
              <a:rPr lang="nl-NL" sz="2800" dirty="0"/>
              <a:t>De kracht van troef (3)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13ADBC8F-6BE3-A54B-AF5D-CA29FE7818A3}"/>
              </a:ext>
            </a:extLst>
          </p:cNvPr>
          <p:cNvSpPr/>
          <p:nvPr/>
        </p:nvSpPr>
        <p:spPr bwMode="auto">
          <a:xfrm>
            <a:off x="1441436" y="716019"/>
            <a:ext cx="6035149" cy="5933059"/>
          </a:xfrm>
          <a:prstGeom prst="rect">
            <a:avLst/>
          </a:prstGeom>
          <a:solidFill>
            <a:srgbClr val="D0CECE"/>
          </a:solidFill>
          <a:ln w="9525" cap="flat" cmpd="sng" algn="ctr">
            <a:solidFill>
              <a:srgbClr val="FDFFFE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EB59E49-9645-A64C-A73D-B4100A5A98FC}"/>
              </a:ext>
            </a:extLst>
          </p:cNvPr>
          <p:cNvSpPr txBox="1"/>
          <p:nvPr/>
        </p:nvSpPr>
        <p:spPr>
          <a:xfrm>
            <a:off x="3686882" y="2996950"/>
            <a:ext cx="1355748" cy="1384995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    N</a:t>
            </a:r>
          </a:p>
          <a:p>
            <a:r>
              <a:rPr lang="nl-NL" sz="2800" dirty="0">
                <a:solidFill>
                  <a:schemeClr val="bg1"/>
                </a:solidFill>
              </a:rPr>
              <a:t> W   O</a:t>
            </a:r>
          </a:p>
          <a:p>
            <a:r>
              <a:rPr lang="nl-NL" sz="2800" dirty="0">
                <a:solidFill>
                  <a:schemeClr val="bg1"/>
                </a:solidFill>
              </a:rPr>
              <a:t>    </a:t>
            </a:r>
            <a:r>
              <a:rPr lang="nl-NL" sz="2800" dirty="0" err="1">
                <a:solidFill>
                  <a:schemeClr val="bg1"/>
                </a:solidFill>
              </a:rPr>
              <a:t>Z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70" name="Tekstvak 69">
            <a:extLst>
              <a:ext uri="{FF2B5EF4-FFF2-40B4-BE49-F238E27FC236}">
                <a16:creationId xmlns:a16="http://schemas.microsoft.com/office/drawing/2014/main" id="{D0376321-E6E3-7445-86B2-3E84DAD2245E}"/>
              </a:ext>
            </a:extLst>
          </p:cNvPr>
          <p:cNvSpPr txBox="1"/>
          <p:nvPr/>
        </p:nvSpPr>
        <p:spPr>
          <a:xfrm>
            <a:off x="3833843" y="4324200"/>
            <a:ext cx="19618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/>
              <a:t>Leider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C3F14986-BD8C-854B-8A78-D5F0E6431AA8}"/>
              </a:ext>
            </a:extLst>
          </p:cNvPr>
          <p:cNvSpPr txBox="1"/>
          <p:nvPr/>
        </p:nvSpPr>
        <p:spPr>
          <a:xfrm>
            <a:off x="3725118" y="2633356"/>
            <a:ext cx="17711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/>
              <a:t>Dummy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6F316944-4570-BC4C-9F81-CF34F7998D9C}"/>
              </a:ext>
            </a:extLst>
          </p:cNvPr>
          <p:cNvSpPr txBox="1"/>
          <p:nvPr/>
        </p:nvSpPr>
        <p:spPr>
          <a:xfrm>
            <a:off x="1483966" y="839630"/>
            <a:ext cx="19183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♥ 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troef</a:t>
            </a:r>
          </a:p>
        </p:txBody>
      </p:sp>
      <p:pic>
        <p:nvPicPr>
          <p:cNvPr id="33" name="Afbeelding 32">
            <a:extLst>
              <a:ext uri="{FF2B5EF4-FFF2-40B4-BE49-F238E27FC236}">
                <a16:creationId xmlns:a16="http://schemas.microsoft.com/office/drawing/2014/main" id="{56A2C3D0-6BDD-8446-AD36-7E4203AB227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B5DE99"/>
              </a:clrFrom>
              <a:clrTo>
                <a:srgbClr val="B5DE9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9636" y="811802"/>
            <a:ext cx="2803147" cy="1750113"/>
          </a:xfrm>
          <a:prstGeom prst="rect">
            <a:avLst/>
          </a:prstGeom>
        </p:spPr>
      </p:pic>
      <p:pic>
        <p:nvPicPr>
          <p:cNvPr id="47" name="Afbeelding 46">
            <a:extLst>
              <a:ext uri="{FF2B5EF4-FFF2-40B4-BE49-F238E27FC236}">
                <a16:creationId xmlns:a16="http://schemas.microsoft.com/office/drawing/2014/main" id="{8C92B900-53CB-3540-91C1-8D4B764E63F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B5DE99"/>
              </a:clrFrom>
              <a:clrTo>
                <a:srgbClr val="B5DE9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4552" y="2676996"/>
            <a:ext cx="1703050" cy="2118755"/>
          </a:xfrm>
          <a:prstGeom prst="rect">
            <a:avLst/>
          </a:prstGeom>
        </p:spPr>
      </p:pic>
      <p:pic>
        <p:nvPicPr>
          <p:cNvPr id="48" name="Afbeelding 47">
            <a:extLst>
              <a:ext uri="{FF2B5EF4-FFF2-40B4-BE49-F238E27FC236}">
                <a16:creationId xmlns:a16="http://schemas.microsoft.com/office/drawing/2014/main" id="{85EF044A-B01B-6245-84DE-57970137AB2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B5DE99"/>
              </a:clrFrom>
              <a:clrTo>
                <a:srgbClr val="B5DE9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13387" y="4853570"/>
            <a:ext cx="2966292" cy="1764944"/>
          </a:xfrm>
          <a:prstGeom prst="rect">
            <a:avLst/>
          </a:prstGeom>
        </p:spPr>
      </p:pic>
      <p:pic>
        <p:nvPicPr>
          <p:cNvPr id="49" name="Afbeelding 48">
            <a:extLst>
              <a:ext uri="{FF2B5EF4-FFF2-40B4-BE49-F238E27FC236}">
                <a16:creationId xmlns:a16="http://schemas.microsoft.com/office/drawing/2014/main" id="{1CB96657-75AB-6742-8855-CE2893F66C9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B5DE99"/>
              </a:clrFrom>
              <a:clrTo>
                <a:srgbClr val="B5DE9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8406" y="2676996"/>
            <a:ext cx="1703050" cy="2118755"/>
          </a:xfrm>
          <a:prstGeom prst="rect">
            <a:avLst/>
          </a:prstGeom>
        </p:spPr>
      </p:pic>
      <p:sp>
        <p:nvSpPr>
          <p:cNvPr id="50" name="Afgeronde rechthoek 18">
            <a:extLst>
              <a:ext uri="{FF2B5EF4-FFF2-40B4-BE49-F238E27FC236}">
                <a16:creationId xmlns:a16="http://schemas.microsoft.com/office/drawing/2014/main" id="{74E00E84-6A28-9845-935C-BF0F89958B5A}"/>
              </a:ext>
            </a:extLst>
          </p:cNvPr>
          <p:cNvSpPr/>
          <p:nvPr/>
        </p:nvSpPr>
        <p:spPr bwMode="auto">
          <a:xfrm>
            <a:off x="3415758" y="4905156"/>
            <a:ext cx="309360" cy="1673529"/>
          </a:xfrm>
          <a:prstGeom prst="roundRect">
            <a:avLst/>
          </a:prstGeom>
          <a:solidFill>
            <a:srgbClr val="FFC000">
              <a:alpha val="41176"/>
            </a:srgbClr>
          </a:solidFill>
          <a:ln w="38100" cap="flat" cmpd="sng" algn="ctr">
            <a:solidFill>
              <a:srgbClr val="314D7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200" dirty="0">
              <a:latin typeface="Verdana" pitchFamily="34" charset="0"/>
              <a:cs typeface="Arial" charset="0"/>
            </a:endParaRPr>
          </a:p>
        </p:txBody>
      </p:sp>
      <p:sp>
        <p:nvSpPr>
          <p:cNvPr id="51" name="Afgeronde rechthoek 18">
            <a:extLst>
              <a:ext uri="{FF2B5EF4-FFF2-40B4-BE49-F238E27FC236}">
                <a16:creationId xmlns:a16="http://schemas.microsoft.com/office/drawing/2014/main" id="{4EA43F64-6419-9142-9AB9-D2C0B27042E3}"/>
              </a:ext>
            </a:extLst>
          </p:cNvPr>
          <p:cNvSpPr/>
          <p:nvPr/>
        </p:nvSpPr>
        <p:spPr bwMode="auto">
          <a:xfrm>
            <a:off x="2144932" y="3147977"/>
            <a:ext cx="984703" cy="1643728"/>
          </a:xfrm>
          <a:prstGeom prst="roundRect">
            <a:avLst/>
          </a:prstGeom>
          <a:solidFill>
            <a:srgbClr val="FFC000">
              <a:alpha val="41176"/>
            </a:srgbClr>
          </a:solidFill>
          <a:ln w="38100" cap="flat" cmpd="sng" algn="ctr">
            <a:solidFill>
              <a:srgbClr val="314D7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200" dirty="0">
              <a:latin typeface="Verdana" pitchFamily="34" charset="0"/>
              <a:cs typeface="Arial" charset="0"/>
            </a:endParaRPr>
          </a:p>
        </p:txBody>
      </p:sp>
      <p:sp>
        <p:nvSpPr>
          <p:cNvPr id="52" name="Afgeronde rechthoek 18">
            <a:extLst>
              <a:ext uri="{FF2B5EF4-FFF2-40B4-BE49-F238E27FC236}">
                <a16:creationId xmlns:a16="http://schemas.microsoft.com/office/drawing/2014/main" id="{49AC3F68-6298-104D-B786-88477EF20DB3}"/>
              </a:ext>
            </a:extLst>
          </p:cNvPr>
          <p:cNvSpPr/>
          <p:nvPr/>
        </p:nvSpPr>
        <p:spPr bwMode="auto">
          <a:xfrm>
            <a:off x="4866177" y="839630"/>
            <a:ext cx="1044834" cy="1669092"/>
          </a:xfrm>
          <a:prstGeom prst="roundRect">
            <a:avLst/>
          </a:prstGeom>
          <a:solidFill>
            <a:srgbClr val="FFC000">
              <a:alpha val="41176"/>
            </a:srgbClr>
          </a:solidFill>
          <a:ln w="38100" cap="flat" cmpd="sng" algn="ctr">
            <a:solidFill>
              <a:srgbClr val="314D7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200" dirty="0">
              <a:latin typeface="Verdana" pitchFamily="34" charset="0"/>
              <a:cs typeface="Arial" charset="0"/>
            </a:endParaRPr>
          </a:p>
        </p:txBody>
      </p:sp>
      <p:sp>
        <p:nvSpPr>
          <p:cNvPr id="53" name="Afgeronde rechthoek 18">
            <a:extLst>
              <a:ext uri="{FF2B5EF4-FFF2-40B4-BE49-F238E27FC236}">
                <a16:creationId xmlns:a16="http://schemas.microsoft.com/office/drawing/2014/main" id="{EB8D7A51-B2F2-7C47-B074-F372DA4F54EB}"/>
              </a:ext>
            </a:extLst>
          </p:cNvPr>
          <p:cNvSpPr/>
          <p:nvPr/>
        </p:nvSpPr>
        <p:spPr bwMode="auto">
          <a:xfrm>
            <a:off x="6252892" y="3033465"/>
            <a:ext cx="1044834" cy="1758239"/>
          </a:xfrm>
          <a:prstGeom prst="roundRect">
            <a:avLst/>
          </a:prstGeom>
          <a:solidFill>
            <a:srgbClr val="FFC000">
              <a:alpha val="41176"/>
            </a:srgbClr>
          </a:solidFill>
          <a:ln w="38100" cap="flat" cmpd="sng" algn="ctr">
            <a:solidFill>
              <a:srgbClr val="314D7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200" dirty="0">
              <a:latin typeface="Verdana" pitchFamily="34" charset="0"/>
              <a:cs typeface="Arial" charset="0"/>
            </a:endParaRPr>
          </a:p>
        </p:txBody>
      </p:sp>
      <p:sp>
        <p:nvSpPr>
          <p:cNvPr id="54" name="Afgeronde rechthoek 18">
            <a:extLst>
              <a:ext uri="{FF2B5EF4-FFF2-40B4-BE49-F238E27FC236}">
                <a16:creationId xmlns:a16="http://schemas.microsoft.com/office/drawing/2014/main" id="{59576DCD-C1C9-6A4F-ACDD-97A4F6008C82}"/>
              </a:ext>
            </a:extLst>
          </p:cNvPr>
          <p:cNvSpPr/>
          <p:nvPr/>
        </p:nvSpPr>
        <p:spPr bwMode="auto">
          <a:xfrm>
            <a:off x="3725119" y="4905156"/>
            <a:ext cx="358610" cy="1673529"/>
          </a:xfrm>
          <a:prstGeom prst="roundRect">
            <a:avLst/>
          </a:prstGeom>
          <a:solidFill>
            <a:srgbClr val="FFC000">
              <a:alpha val="41176"/>
            </a:srgbClr>
          </a:solidFill>
          <a:ln w="38100" cap="flat" cmpd="sng" algn="ctr">
            <a:solidFill>
              <a:srgbClr val="314D7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200" dirty="0">
              <a:latin typeface="Verdana" pitchFamily="34" charset="0"/>
              <a:cs typeface="Arial" charset="0"/>
            </a:endParaRPr>
          </a:p>
        </p:txBody>
      </p:sp>
      <p:sp>
        <p:nvSpPr>
          <p:cNvPr id="55" name="Afgeronde rechthoek 18">
            <a:extLst>
              <a:ext uri="{FF2B5EF4-FFF2-40B4-BE49-F238E27FC236}">
                <a16:creationId xmlns:a16="http://schemas.microsoft.com/office/drawing/2014/main" id="{4AF2FFB2-279E-4A45-830D-0F2918707633}"/>
              </a:ext>
            </a:extLst>
          </p:cNvPr>
          <p:cNvSpPr/>
          <p:nvPr/>
        </p:nvSpPr>
        <p:spPr bwMode="auto">
          <a:xfrm>
            <a:off x="1839686" y="3147976"/>
            <a:ext cx="305246" cy="1643728"/>
          </a:xfrm>
          <a:prstGeom prst="roundRect">
            <a:avLst/>
          </a:prstGeom>
          <a:solidFill>
            <a:srgbClr val="FFC000">
              <a:alpha val="41176"/>
            </a:srgbClr>
          </a:solidFill>
          <a:ln w="38100" cap="flat" cmpd="sng" algn="ctr">
            <a:solidFill>
              <a:srgbClr val="314D7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200" dirty="0">
              <a:latin typeface="Verdana" pitchFamily="34" charset="0"/>
              <a:cs typeface="Arial" charset="0"/>
            </a:endParaRPr>
          </a:p>
        </p:txBody>
      </p:sp>
      <p:sp>
        <p:nvSpPr>
          <p:cNvPr id="56" name="Afgeronde rechthoek 18">
            <a:extLst>
              <a:ext uri="{FF2B5EF4-FFF2-40B4-BE49-F238E27FC236}">
                <a16:creationId xmlns:a16="http://schemas.microsoft.com/office/drawing/2014/main" id="{229AF735-A49F-F84F-B21B-8FEEA378EC86}"/>
              </a:ext>
            </a:extLst>
          </p:cNvPr>
          <p:cNvSpPr/>
          <p:nvPr/>
        </p:nvSpPr>
        <p:spPr bwMode="auto">
          <a:xfrm>
            <a:off x="4610705" y="840060"/>
            <a:ext cx="255472" cy="1664036"/>
          </a:xfrm>
          <a:prstGeom prst="roundRect">
            <a:avLst/>
          </a:prstGeom>
          <a:solidFill>
            <a:srgbClr val="FFC000">
              <a:alpha val="41176"/>
            </a:srgbClr>
          </a:solidFill>
          <a:ln w="38100" cap="flat" cmpd="sng" algn="ctr">
            <a:solidFill>
              <a:srgbClr val="314D7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200" dirty="0">
              <a:latin typeface="Verdana" pitchFamily="34" charset="0"/>
              <a:cs typeface="Arial" charset="0"/>
            </a:endParaRPr>
          </a:p>
        </p:txBody>
      </p:sp>
      <p:sp>
        <p:nvSpPr>
          <p:cNvPr id="57" name="Afgeronde rechthoek 18">
            <a:extLst>
              <a:ext uri="{FF2B5EF4-FFF2-40B4-BE49-F238E27FC236}">
                <a16:creationId xmlns:a16="http://schemas.microsoft.com/office/drawing/2014/main" id="{595D078F-E6BA-B043-A07B-FC001F9F757D}"/>
              </a:ext>
            </a:extLst>
          </p:cNvPr>
          <p:cNvSpPr/>
          <p:nvPr/>
        </p:nvSpPr>
        <p:spPr bwMode="auto">
          <a:xfrm>
            <a:off x="5961286" y="3046022"/>
            <a:ext cx="305246" cy="1745681"/>
          </a:xfrm>
          <a:prstGeom prst="roundRect">
            <a:avLst/>
          </a:prstGeom>
          <a:solidFill>
            <a:srgbClr val="FFC000">
              <a:alpha val="41176"/>
            </a:srgbClr>
          </a:solidFill>
          <a:ln w="38100" cap="flat" cmpd="sng" algn="ctr">
            <a:solidFill>
              <a:srgbClr val="314D7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200" dirty="0">
              <a:latin typeface="Verdana" pitchFamily="34" charset="0"/>
              <a:cs typeface="Arial" charset="0"/>
            </a:endParaRPr>
          </a:p>
        </p:txBody>
      </p:sp>
      <p:sp>
        <p:nvSpPr>
          <p:cNvPr id="58" name="Afgeronde rechthoek 18">
            <a:extLst>
              <a:ext uri="{FF2B5EF4-FFF2-40B4-BE49-F238E27FC236}">
                <a16:creationId xmlns:a16="http://schemas.microsoft.com/office/drawing/2014/main" id="{2D4B5D04-7BED-CF42-8F7C-72C29D268786}"/>
              </a:ext>
            </a:extLst>
          </p:cNvPr>
          <p:cNvSpPr/>
          <p:nvPr/>
        </p:nvSpPr>
        <p:spPr bwMode="auto">
          <a:xfrm>
            <a:off x="4741875" y="4909473"/>
            <a:ext cx="1169135" cy="1673529"/>
          </a:xfrm>
          <a:prstGeom prst="roundRect">
            <a:avLst/>
          </a:prstGeom>
          <a:solidFill>
            <a:srgbClr val="FFC000">
              <a:alpha val="41176"/>
            </a:srgbClr>
          </a:solidFill>
          <a:ln w="38100" cap="flat" cmpd="sng" algn="ctr">
            <a:solidFill>
              <a:srgbClr val="314D7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200" dirty="0">
              <a:latin typeface="Verdana" pitchFamily="34" charset="0"/>
              <a:cs typeface="Arial" charset="0"/>
            </a:endParaRPr>
          </a:p>
        </p:txBody>
      </p:sp>
      <p:sp>
        <p:nvSpPr>
          <p:cNvPr id="59" name="Afgeronde rechthoek 18">
            <a:extLst>
              <a:ext uri="{FF2B5EF4-FFF2-40B4-BE49-F238E27FC236}">
                <a16:creationId xmlns:a16="http://schemas.microsoft.com/office/drawing/2014/main" id="{5C57036E-3B7D-5042-9775-69F73E90864D}"/>
              </a:ext>
            </a:extLst>
          </p:cNvPr>
          <p:cNvSpPr/>
          <p:nvPr/>
        </p:nvSpPr>
        <p:spPr bwMode="auto">
          <a:xfrm>
            <a:off x="1553010" y="3147975"/>
            <a:ext cx="305246" cy="1643728"/>
          </a:xfrm>
          <a:prstGeom prst="roundRect">
            <a:avLst/>
          </a:prstGeom>
          <a:solidFill>
            <a:srgbClr val="FFC000">
              <a:alpha val="41176"/>
            </a:srgbClr>
          </a:solidFill>
          <a:ln w="38100" cap="flat" cmpd="sng" algn="ctr">
            <a:solidFill>
              <a:srgbClr val="314D7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200" dirty="0">
              <a:latin typeface="Verdana" pitchFamily="34" charset="0"/>
              <a:cs typeface="Arial" charset="0"/>
            </a:endParaRPr>
          </a:p>
        </p:txBody>
      </p:sp>
      <p:sp>
        <p:nvSpPr>
          <p:cNvPr id="60" name="Afgeronde rechthoek 18">
            <a:extLst>
              <a:ext uri="{FF2B5EF4-FFF2-40B4-BE49-F238E27FC236}">
                <a16:creationId xmlns:a16="http://schemas.microsoft.com/office/drawing/2014/main" id="{623D0FD4-46D4-944A-9FF5-1AFFB96BA714}"/>
              </a:ext>
            </a:extLst>
          </p:cNvPr>
          <p:cNvSpPr/>
          <p:nvPr/>
        </p:nvSpPr>
        <p:spPr bwMode="auto">
          <a:xfrm>
            <a:off x="3169752" y="843642"/>
            <a:ext cx="488048" cy="1643728"/>
          </a:xfrm>
          <a:prstGeom prst="roundRect">
            <a:avLst/>
          </a:prstGeom>
          <a:solidFill>
            <a:srgbClr val="FFC000">
              <a:alpha val="41176"/>
            </a:srgbClr>
          </a:solidFill>
          <a:ln w="38100" cap="flat" cmpd="sng" algn="ctr">
            <a:solidFill>
              <a:srgbClr val="314D7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200" dirty="0">
              <a:latin typeface="Verdana" pitchFamily="34" charset="0"/>
              <a:cs typeface="Arial" charset="0"/>
            </a:endParaRPr>
          </a:p>
        </p:txBody>
      </p:sp>
      <p:sp>
        <p:nvSpPr>
          <p:cNvPr id="61" name="Afgeronde rechthoek 18">
            <a:extLst>
              <a:ext uri="{FF2B5EF4-FFF2-40B4-BE49-F238E27FC236}">
                <a16:creationId xmlns:a16="http://schemas.microsoft.com/office/drawing/2014/main" id="{9BAE7243-7881-4F42-9F54-51E9D5153D19}"/>
              </a:ext>
            </a:extLst>
          </p:cNvPr>
          <p:cNvSpPr/>
          <p:nvPr/>
        </p:nvSpPr>
        <p:spPr bwMode="auto">
          <a:xfrm>
            <a:off x="5669680" y="3046022"/>
            <a:ext cx="305246" cy="1745681"/>
          </a:xfrm>
          <a:prstGeom prst="roundRect">
            <a:avLst/>
          </a:prstGeom>
          <a:solidFill>
            <a:srgbClr val="FFC000">
              <a:alpha val="41176"/>
            </a:srgbClr>
          </a:solidFill>
          <a:ln w="38100" cap="flat" cmpd="sng" algn="ctr">
            <a:solidFill>
              <a:srgbClr val="314D7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200" dirty="0"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9978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filter="image" prLst="opacity: 0.35">
                                      <p:cBhvr rctx="IE">
                                        <p:cTn id="25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filter="image" prLst="opacity: 0.35">
                                      <p:cBhvr rctx="IE">
                                        <p:cTn id="28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filter="image" prLst="opacity: 0.35">
                                      <p:cBhvr rctx="IE">
                                        <p:cTn id="31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filter="image" prLst="opacity: 0.35">
                                      <p:cBhvr rctx="IE">
                                        <p:cTn id="34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filter="image" prLst="opacity: 0.35">
                                      <p:cBhvr rctx="IE">
                                        <p:cTn id="53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filter="image" prLst="opacity: 0.35">
                                      <p:cBhvr rctx="IE">
                                        <p:cTn id="56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filter="image" prLst="opacity: 0.35">
                                      <p:cBhvr rctx="IE">
                                        <p:cTn id="59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filter="image" prLst="opacity: 0.35">
                                      <p:cBhvr rctx="IE">
                                        <p:cTn id="62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9" grpId="0" animBg="1"/>
      <p:bldP spid="60" grpId="0" animBg="1"/>
      <p:bldP spid="6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Afbeelding 21">
            <a:extLst>
              <a:ext uri="{FF2B5EF4-FFF2-40B4-BE49-F238E27FC236}">
                <a16:creationId xmlns:a16="http://schemas.microsoft.com/office/drawing/2014/main" id="{4CFAD487-CE74-9041-9C6A-04A9DA1F8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72" y="786140"/>
            <a:ext cx="7272338" cy="5868904"/>
          </a:xfrm>
          <a:prstGeom prst="rect">
            <a:avLst/>
          </a:prstGeom>
          <a:ln w="38100">
            <a:solidFill>
              <a:srgbClr val="33335C"/>
            </a:solidFill>
          </a:ln>
        </p:spPr>
      </p:pic>
      <p:sp>
        <p:nvSpPr>
          <p:cNvPr id="33" name="Afgeronde rechthoek 32">
            <a:extLst>
              <a:ext uri="{FF2B5EF4-FFF2-40B4-BE49-F238E27FC236}">
                <a16:creationId xmlns:a16="http://schemas.microsoft.com/office/drawing/2014/main" id="{4D245863-82FB-2C47-83D0-E8EF8B3F7552}"/>
              </a:ext>
            </a:extLst>
          </p:cNvPr>
          <p:cNvSpPr/>
          <p:nvPr/>
        </p:nvSpPr>
        <p:spPr bwMode="auto">
          <a:xfrm>
            <a:off x="5454991" y="2803454"/>
            <a:ext cx="297711" cy="369332"/>
          </a:xfrm>
          <a:prstGeom prst="roundRect">
            <a:avLst/>
          </a:prstGeom>
          <a:solidFill>
            <a:srgbClr val="FFC000">
              <a:alpha val="41176"/>
            </a:srgbClr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200">
              <a:latin typeface="Verdana" pitchFamily="34" charset="0"/>
              <a:cs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E17500"/>
          </a:solidFill>
        </p:spPr>
        <p:txBody>
          <a:bodyPr/>
          <a:lstStyle/>
          <a:p>
            <a:r>
              <a:rPr lang="nl-NL" sz="2800" dirty="0"/>
              <a:t>Spel 1</a:t>
            </a: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ACCCAF08-79B4-2549-8505-2A107B4BD29F}"/>
              </a:ext>
            </a:extLst>
          </p:cNvPr>
          <p:cNvSpPr txBox="1"/>
          <p:nvPr/>
        </p:nvSpPr>
        <p:spPr>
          <a:xfrm>
            <a:off x="3234357" y="2242961"/>
            <a:ext cx="19456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/>
              <a:t>Leider</a:t>
            </a:r>
          </a:p>
        </p:txBody>
      </p:sp>
      <p:sp>
        <p:nvSpPr>
          <p:cNvPr id="57" name="Tekstvak 56">
            <a:extLst>
              <a:ext uri="{FF2B5EF4-FFF2-40B4-BE49-F238E27FC236}">
                <a16:creationId xmlns:a16="http://schemas.microsoft.com/office/drawing/2014/main" id="{F2AB52B8-224A-D94F-8460-77815071C066}"/>
              </a:ext>
            </a:extLst>
          </p:cNvPr>
          <p:cNvSpPr txBox="1"/>
          <p:nvPr/>
        </p:nvSpPr>
        <p:spPr>
          <a:xfrm>
            <a:off x="3224772" y="4845563"/>
            <a:ext cx="19456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/>
              <a:t>Dummy</a:t>
            </a:r>
          </a:p>
        </p:txBody>
      </p:sp>
      <p:sp>
        <p:nvSpPr>
          <p:cNvPr id="63" name="Tekstvak 62">
            <a:extLst>
              <a:ext uri="{FF2B5EF4-FFF2-40B4-BE49-F238E27FC236}">
                <a16:creationId xmlns:a16="http://schemas.microsoft.com/office/drawing/2014/main" id="{6FE84AEC-FD80-2248-881F-7586A1ED27CF}"/>
              </a:ext>
            </a:extLst>
          </p:cNvPr>
          <p:cNvSpPr txBox="1"/>
          <p:nvPr/>
        </p:nvSpPr>
        <p:spPr>
          <a:xfrm>
            <a:off x="8336968" y="786140"/>
            <a:ext cx="3346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Noord 10 slagen?</a:t>
            </a: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C9F15976-5E3F-4B4C-ABA2-E7062DA0E20E}"/>
              </a:ext>
            </a:extLst>
          </p:cNvPr>
          <p:cNvSpPr/>
          <p:nvPr/>
        </p:nvSpPr>
        <p:spPr bwMode="auto">
          <a:xfrm>
            <a:off x="7028984" y="1486742"/>
            <a:ext cx="746503" cy="223839"/>
          </a:xfrm>
          <a:prstGeom prst="rect">
            <a:avLst/>
          </a:prstGeom>
          <a:solidFill>
            <a:srgbClr val="E8E8E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030EF62D-E057-6748-B31B-1C716DE841E0}"/>
              </a:ext>
            </a:extLst>
          </p:cNvPr>
          <p:cNvSpPr/>
          <p:nvPr/>
        </p:nvSpPr>
        <p:spPr bwMode="auto">
          <a:xfrm>
            <a:off x="508972" y="633810"/>
            <a:ext cx="7439024" cy="6021234"/>
          </a:xfrm>
          <a:prstGeom prst="rect">
            <a:avLst/>
          </a:prstGeom>
          <a:solidFill>
            <a:srgbClr val="D0CEC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/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A30D75DE-D90B-434F-A40F-014E21DC7397}"/>
              </a:ext>
            </a:extLst>
          </p:cNvPr>
          <p:cNvSpPr txBox="1"/>
          <p:nvPr/>
        </p:nvSpPr>
        <p:spPr>
          <a:xfrm>
            <a:off x="626272" y="869860"/>
            <a:ext cx="47031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kern="0" dirty="0">
                <a:solidFill>
                  <a:srgbClr val="EE6B00"/>
                </a:solidFill>
                <a:sym typeface="Symbol" panose="05050102010706020507" pitchFamily="18" charset="2"/>
              </a:rPr>
              <a:t>N Leider: </a:t>
            </a:r>
            <a:r>
              <a:rPr lang="nl-NL" sz="2400" dirty="0">
                <a:solidFill>
                  <a:srgbClr val="FF0000"/>
                </a:solidFill>
                <a:sym typeface="Symbol" panose="05050102010706020507" pitchFamily="18" charset="2"/>
              </a:rPr>
              <a:t> </a:t>
            </a:r>
            <a:r>
              <a:rPr lang="nl-NL" sz="2400" kern="0" dirty="0">
                <a:solidFill>
                  <a:srgbClr val="EE6B00"/>
                </a:solidFill>
                <a:sym typeface="Symbol" panose="05050102010706020507" pitchFamily="18" charset="2"/>
              </a:rPr>
              <a:t>troef</a:t>
            </a:r>
          </a:p>
          <a:p>
            <a:r>
              <a:rPr lang="nl-NL" sz="2400" kern="0" dirty="0">
                <a:solidFill>
                  <a:srgbClr val="EE6B00"/>
                </a:solidFill>
                <a:sym typeface="Symbol" panose="05050102010706020507" pitchFamily="18" charset="2"/>
              </a:rPr>
              <a:t>O start</a:t>
            </a:r>
            <a:endParaRPr lang="nl-NL" sz="2400" dirty="0">
              <a:solidFill>
                <a:srgbClr val="EE6B00"/>
              </a:solidFill>
            </a:endParaRP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907413C8-3B80-E947-BAA2-452355E35501}"/>
              </a:ext>
            </a:extLst>
          </p:cNvPr>
          <p:cNvSpPr txBox="1"/>
          <p:nvPr/>
        </p:nvSpPr>
        <p:spPr>
          <a:xfrm>
            <a:off x="3351187" y="4437671"/>
            <a:ext cx="1945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Dummy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EB9307AA-0B04-004F-BE07-5CA6A3931A04}"/>
              </a:ext>
            </a:extLst>
          </p:cNvPr>
          <p:cNvSpPr txBox="1"/>
          <p:nvPr/>
        </p:nvSpPr>
        <p:spPr>
          <a:xfrm>
            <a:off x="3351187" y="2652394"/>
            <a:ext cx="1945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Leider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7FCAB4E9-1A2F-8148-B600-E31669A5E2D8}"/>
              </a:ext>
            </a:extLst>
          </p:cNvPr>
          <p:cNvSpPr txBox="1"/>
          <p:nvPr/>
        </p:nvSpPr>
        <p:spPr>
          <a:xfrm>
            <a:off x="3678730" y="3041305"/>
            <a:ext cx="1355748" cy="1384995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    N</a:t>
            </a:r>
          </a:p>
          <a:p>
            <a:r>
              <a:rPr lang="nl-NL" sz="2800" dirty="0">
                <a:solidFill>
                  <a:schemeClr val="bg1"/>
                </a:solidFill>
              </a:rPr>
              <a:t> W   O</a:t>
            </a:r>
          </a:p>
          <a:p>
            <a:r>
              <a:rPr lang="nl-NL" sz="2800" dirty="0">
                <a:solidFill>
                  <a:schemeClr val="bg1"/>
                </a:solidFill>
              </a:rPr>
              <a:t>    </a:t>
            </a:r>
            <a:r>
              <a:rPr lang="nl-NL" sz="2800" dirty="0" err="1">
                <a:solidFill>
                  <a:schemeClr val="bg1"/>
                </a:solidFill>
              </a:rPr>
              <a:t>Z</a:t>
            </a:r>
            <a:endParaRPr lang="nl-N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4336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63" grpId="0"/>
      <p:bldP spid="20" grpId="0" animBg="1"/>
      <p:bldP spid="24" grpId="0" animBg="1"/>
      <p:bldP spid="46" grpId="0"/>
      <p:bldP spid="46" grpId="1"/>
      <p:bldP spid="31" grpId="0"/>
      <p:bldP spid="25" grpId="0"/>
      <p:bldP spid="2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>
            <a:extLst>
              <a:ext uri="{FF2B5EF4-FFF2-40B4-BE49-F238E27FC236}">
                <a16:creationId xmlns:a16="http://schemas.microsoft.com/office/drawing/2014/main" id="{C201AD1F-A75B-534E-84B6-D49E357B5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677" y="699428"/>
            <a:ext cx="7239384" cy="5852757"/>
          </a:xfrm>
          <a:prstGeom prst="rect">
            <a:avLst/>
          </a:prstGeom>
          <a:ln w="38100">
            <a:solidFill>
              <a:srgbClr val="33335C"/>
            </a:solidFill>
          </a:ln>
        </p:spPr>
      </p:pic>
      <p:sp>
        <p:nvSpPr>
          <p:cNvPr id="23" name="Afgeronde rechthoek 22">
            <a:extLst>
              <a:ext uri="{FF2B5EF4-FFF2-40B4-BE49-F238E27FC236}">
                <a16:creationId xmlns:a16="http://schemas.microsoft.com/office/drawing/2014/main" id="{4733684D-95BD-C746-B431-84437F9567EA}"/>
              </a:ext>
            </a:extLst>
          </p:cNvPr>
          <p:cNvSpPr/>
          <p:nvPr/>
        </p:nvSpPr>
        <p:spPr bwMode="auto">
          <a:xfrm>
            <a:off x="4879715" y="5007370"/>
            <a:ext cx="296707" cy="1466056"/>
          </a:xfrm>
          <a:prstGeom prst="roundRect">
            <a:avLst/>
          </a:prstGeom>
          <a:solidFill>
            <a:srgbClr val="FFC000">
              <a:alpha val="41176"/>
            </a:srgbClr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200">
              <a:latin typeface="Verdana" pitchFamily="34" charset="0"/>
              <a:cs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E17500"/>
          </a:solidFill>
        </p:spPr>
        <p:txBody>
          <a:bodyPr/>
          <a:lstStyle/>
          <a:p>
            <a:r>
              <a:rPr lang="nl-NL" sz="2800" dirty="0"/>
              <a:t>Spel 2</a:t>
            </a: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ACCCAF08-79B4-2549-8505-2A107B4BD29F}"/>
              </a:ext>
            </a:extLst>
          </p:cNvPr>
          <p:cNvSpPr txBox="1"/>
          <p:nvPr/>
        </p:nvSpPr>
        <p:spPr>
          <a:xfrm rot="16200000">
            <a:off x="4329308" y="3557059"/>
            <a:ext cx="19456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/>
              <a:t>Leider</a:t>
            </a:r>
          </a:p>
        </p:txBody>
      </p:sp>
      <p:sp>
        <p:nvSpPr>
          <p:cNvPr id="57" name="Tekstvak 56">
            <a:extLst>
              <a:ext uri="{FF2B5EF4-FFF2-40B4-BE49-F238E27FC236}">
                <a16:creationId xmlns:a16="http://schemas.microsoft.com/office/drawing/2014/main" id="{F2AB52B8-224A-D94F-8460-77815071C066}"/>
              </a:ext>
            </a:extLst>
          </p:cNvPr>
          <p:cNvSpPr txBox="1"/>
          <p:nvPr/>
        </p:nvSpPr>
        <p:spPr>
          <a:xfrm rot="5400000">
            <a:off x="2030855" y="3483635"/>
            <a:ext cx="19456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/>
              <a:t>Dummy</a:t>
            </a:r>
          </a:p>
        </p:txBody>
      </p:sp>
      <p:sp>
        <p:nvSpPr>
          <p:cNvPr id="63" name="Tekstvak 62">
            <a:extLst>
              <a:ext uri="{FF2B5EF4-FFF2-40B4-BE49-F238E27FC236}">
                <a16:creationId xmlns:a16="http://schemas.microsoft.com/office/drawing/2014/main" id="{6FE84AEC-FD80-2248-881F-7586A1ED27CF}"/>
              </a:ext>
            </a:extLst>
          </p:cNvPr>
          <p:cNvSpPr txBox="1"/>
          <p:nvPr/>
        </p:nvSpPr>
        <p:spPr>
          <a:xfrm>
            <a:off x="8336968" y="786140"/>
            <a:ext cx="3346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Oost 10 slagen?</a:t>
            </a: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030EF62D-E057-6748-B31B-1C716DE841E0}"/>
              </a:ext>
            </a:extLst>
          </p:cNvPr>
          <p:cNvSpPr/>
          <p:nvPr/>
        </p:nvSpPr>
        <p:spPr bwMode="auto">
          <a:xfrm>
            <a:off x="451960" y="615189"/>
            <a:ext cx="7439024" cy="6021234"/>
          </a:xfrm>
          <a:prstGeom prst="rect">
            <a:avLst/>
          </a:prstGeom>
          <a:solidFill>
            <a:srgbClr val="D0CEC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/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907413C8-3B80-E947-BAA2-452355E35501}"/>
              </a:ext>
            </a:extLst>
          </p:cNvPr>
          <p:cNvSpPr txBox="1"/>
          <p:nvPr/>
        </p:nvSpPr>
        <p:spPr>
          <a:xfrm rot="5400000">
            <a:off x="2530351" y="3536480"/>
            <a:ext cx="19456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/>
              <a:t>Dummy</a:t>
            </a: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A30D75DE-D90B-434F-A40F-014E21DC7397}"/>
              </a:ext>
            </a:extLst>
          </p:cNvPr>
          <p:cNvSpPr txBox="1"/>
          <p:nvPr/>
        </p:nvSpPr>
        <p:spPr>
          <a:xfrm>
            <a:off x="626272" y="869860"/>
            <a:ext cx="47031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kern="0" dirty="0">
                <a:solidFill>
                  <a:srgbClr val="EE6B00"/>
                </a:solidFill>
                <a:sym typeface="Symbol" panose="05050102010706020507" pitchFamily="18" charset="2"/>
              </a:rPr>
              <a:t>O Leider: </a:t>
            </a:r>
            <a:r>
              <a:rPr lang="nl-NL" sz="2400" dirty="0">
                <a:sym typeface="Symbol" panose="05050102010706020507" pitchFamily="18" charset="2"/>
              </a:rPr>
              <a:t> </a:t>
            </a:r>
            <a:r>
              <a:rPr lang="nl-NL" sz="2400" kern="0" dirty="0">
                <a:solidFill>
                  <a:srgbClr val="EE6B00"/>
                </a:solidFill>
                <a:sym typeface="Symbol" panose="05050102010706020507" pitchFamily="18" charset="2"/>
              </a:rPr>
              <a:t>troef</a:t>
            </a:r>
          </a:p>
          <a:p>
            <a:r>
              <a:rPr lang="nl-NL" sz="2400" kern="0" dirty="0" err="1">
                <a:solidFill>
                  <a:srgbClr val="EE6B00"/>
                </a:solidFill>
                <a:sym typeface="Symbol" panose="05050102010706020507" pitchFamily="18" charset="2"/>
              </a:rPr>
              <a:t>Z</a:t>
            </a:r>
            <a:r>
              <a:rPr lang="nl-NL" sz="2400" kern="0" dirty="0">
                <a:solidFill>
                  <a:srgbClr val="EE6B00"/>
                </a:solidFill>
                <a:sym typeface="Symbol" panose="05050102010706020507" pitchFamily="18" charset="2"/>
              </a:rPr>
              <a:t> start</a:t>
            </a:r>
            <a:endParaRPr lang="nl-NL" sz="2400" dirty="0">
              <a:solidFill>
                <a:srgbClr val="EE6B00"/>
              </a:solidFill>
            </a:endParaRP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C9F15976-5E3F-4B4C-ABA2-E7062DA0E20E}"/>
              </a:ext>
            </a:extLst>
          </p:cNvPr>
          <p:cNvSpPr/>
          <p:nvPr/>
        </p:nvSpPr>
        <p:spPr bwMode="auto">
          <a:xfrm>
            <a:off x="6968153" y="1300335"/>
            <a:ext cx="746503" cy="373226"/>
          </a:xfrm>
          <a:prstGeom prst="rect">
            <a:avLst/>
          </a:prstGeom>
          <a:solidFill>
            <a:srgbClr val="E8E8E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7FCAB4E9-1A2F-8148-B600-E31669A5E2D8}"/>
              </a:ext>
            </a:extLst>
          </p:cNvPr>
          <p:cNvSpPr txBox="1"/>
          <p:nvPr/>
        </p:nvSpPr>
        <p:spPr>
          <a:xfrm>
            <a:off x="3678730" y="3041305"/>
            <a:ext cx="1355748" cy="1384995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    N</a:t>
            </a:r>
          </a:p>
          <a:p>
            <a:r>
              <a:rPr lang="nl-NL" sz="2800" dirty="0">
                <a:solidFill>
                  <a:schemeClr val="bg1"/>
                </a:solidFill>
              </a:rPr>
              <a:t> W   O</a:t>
            </a:r>
          </a:p>
          <a:p>
            <a:r>
              <a:rPr lang="nl-NL" sz="2800" dirty="0">
                <a:solidFill>
                  <a:schemeClr val="bg1"/>
                </a:solidFill>
              </a:rPr>
              <a:t>    </a:t>
            </a:r>
            <a:r>
              <a:rPr lang="nl-NL" sz="2800" dirty="0" err="1">
                <a:solidFill>
                  <a:schemeClr val="bg1"/>
                </a:solidFill>
              </a:rPr>
              <a:t>Z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EB9307AA-0B04-004F-BE07-5CA6A3931A04}"/>
              </a:ext>
            </a:extLst>
          </p:cNvPr>
          <p:cNvSpPr txBox="1"/>
          <p:nvPr/>
        </p:nvSpPr>
        <p:spPr>
          <a:xfrm rot="16200000">
            <a:off x="4207241" y="3541670"/>
            <a:ext cx="1945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Leider</a:t>
            </a:r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31EFF42E-FA78-2443-9C93-6BBAEBF64F7F}"/>
              </a:ext>
            </a:extLst>
          </p:cNvPr>
          <p:cNvSpPr/>
          <p:nvPr/>
        </p:nvSpPr>
        <p:spPr bwMode="auto">
          <a:xfrm>
            <a:off x="6966667" y="717995"/>
            <a:ext cx="361356" cy="263861"/>
          </a:xfrm>
          <a:prstGeom prst="rect">
            <a:avLst/>
          </a:prstGeom>
          <a:solidFill>
            <a:srgbClr val="E8E8E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8628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63" grpId="0"/>
      <p:bldP spid="24" grpId="0" animBg="1"/>
      <p:bldP spid="31" grpId="0"/>
      <p:bldP spid="46" grpId="0"/>
      <p:bldP spid="46" grpId="1"/>
      <p:bldP spid="20" grpId="0" animBg="1"/>
      <p:bldP spid="26" grpId="0" animBg="1"/>
      <p:bldP spid="25" grpId="0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5053"/>
            <a:ext cx="12192000" cy="567308"/>
          </a:xfrm>
          <a:solidFill>
            <a:srgbClr val="E17500"/>
          </a:solidFill>
        </p:spPr>
        <p:txBody>
          <a:bodyPr/>
          <a:lstStyle/>
          <a:p>
            <a:r>
              <a:rPr lang="nl-NL" sz="2800" dirty="0"/>
              <a:t>Lengteslagen (1a)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13ADBC8F-6BE3-A54B-AF5D-CA29FE7818A3}"/>
              </a:ext>
            </a:extLst>
          </p:cNvPr>
          <p:cNvSpPr/>
          <p:nvPr/>
        </p:nvSpPr>
        <p:spPr bwMode="auto">
          <a:xfrm>
            <a:off x="1573181" y="725436"/>
            <a:ext cx="6087340" cy="5728584"/>
          </a:xfrm>
          <a:prstGeom prst="rect">
            <a:avLst/>
          </a:prstGeom>
          <a:solidFill>
            <a:srgbClr val="D0CECE"/>
          </a:solidFill>
          <a:ln w="9525" cap="flat" cmpd="sng" algn="ctr">
            <a:solidFill>
              <a:srgbClr val="FDFFFE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EB59E49-9645-A64C-A73D-B4100A5A98FC}"/>
              </a:ext>
            </a:extLst>
          </p:cNvPr>
          <p:cNvSpPr txBox="1"/>
          <p:nvPr/>
        </p:nvSpPr>
        <p:spPr>
          <a:xfrm>
            <a:off x="3909520" y="2927707"/>
            <a:ext cx="1355748" cy="1384995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    N</a:t>
            </a:r>
          </a:p>
          <a:p>
            <a:r>
              <a:rPr lang="nl-NL" sz="2800" dirty="0">
                <a:solidFill>
                  <a:schemeClr val="bg1"/>
                </a:solidFill>
              </a:rPr>
              <a:t> W   O</a:t>
            </a:r>
          </a:p>
          <a:p>
            <a:r>
              <a:rPr lang="nl-NL" sz="2800" dirty="0">
                <a:solidFill>
                  <a:schemeClr val="bg1"/>
                </a:solidFill>
              </a:rPr>
              <a:t>    </a:t>
            </a:r>
            <a:r>
              <a:rPr lang="nl-NL" sz="2800" dirty="0" err="1">
                <a:solidFill>
                  <a:schemeClr val="bg1"/>
                </a:solidFill>
              </a:rPr>
              <a:t>Z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70" name="Tekstvak 69">
            <a:extLst>
              <a:ext uri="{FF2B5EF4-FFF2-40B4-BE49-F238E27FC236}">
                <a16:creationId xmlns:a16="http://schemas.microsoft.com/office/drawing/2014/main" id="{D0376321-E6E3-7445-86B2-3E84DAD2245E}"/>
              </a:ext>
            </a:extLst>
          </p:cNvPr>
          <p:cNvSpPr txBox="1"/>
          <p:nvPr/>
        </p:nvSpPr>
        <p:spPr>
          <a:xfrm>
            <a:off x="4056481" y="4277817"/>
            <a:ext cx="19618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/>
              <a:t>Leider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C3F14986-BD8C-854B-8A78-D5F0E6431AA8}"/>
              </a:ext>
            </a:extLst>
          </p:cNvPr>
          <p:cNvSpPr txBox="1"/>
          <p:nvPr/>
        </p:nvSpPr>
        <p:spPr>
          <a:xfrm>
            <a:off x="3947756" y="2541253"/>
            <a:ext cx="17711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/>
              <a:t>Dummy</a:t>
            </a:r>
          </a:p>
        </p:txBody>
      </p:sp>
      <p:pic>
        <p:nvPicPr>
          <p:cNvPr id="26" name="Afbeelding 25">
            <a:extLst>
              <a:ext uri="{FF2B5EF4-FFF2-40B4-BE49-F238E27FC236}">
                <a16:creationId xmlns:a16="http://schemas.microsoft.com/office/drawing/2014/main" id="{2C569AC8-775E-A548-A373-1F63464EF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3178" y="867795"/>
            <a:ext cx="2045751" cy="1702190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0BE869E3-0F82-1D47-95F8-138E04C9E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0487" y="4670424"/>
            <a:ext cx="1665952" cy="1680961"/>
          </a:xfrm>
          <a:prstGeom prst="rect">
            <a:avLst/>
          </a:prstGeom>
        </p:spPr>
      </p:pic>
      <p:pic>
        <p:nvPicPr>
          <p:cNvPr id="28" name="Picture 4">
            <a:extLst>
              <a:ext uri="{FF2B5EF4-FFF2-40B4-BE49-F238E27FC236}">
                <a16:creationId xmlns:a16="http://schemas.microsoft.com/office/drawing/2014/main" id="{3ECBE466-E29E-B94B-8CE9-9E07467B9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187" y="2738855"/>
            <a:ext cx="1945367" cy="177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5">
            <a:extLst>
              <a:ext uri="{FF2B5EF4-FFF2-40B4-BE49-F238E27FC236}">
                <a16:creationId xmlns:a16="http://schemas.microsoft.com/office/drawing/2014/main" id="{B3D78DED-6164-FA4E-9318-C642EE993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114" y="2738855"/>
            <a:ext cx="1976232" cy="177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fgeronde rechthoek 36">
            <a:extLst>
              <a:ext uri="{FF2B5EF4-FFF2-40B4-BE49-F238E27FC236}">
                <a16:creationId xmlns:a16="http://schemas.microsoft.com/office/drawing/2014/main" id="{8CF98F29-C1A5-284B-A478-A7A1580946FB}"/>
              </a:ext>
            </a:extLst>
          </p:cNvPr>
          <p:cNvSpPr/>
          <p:nvPr/>
        </p:nvSpPr>
        <p:spPr bwMode="auto">
          <a:xfrm>
            <a:off x="4616850" y="867795"/>
            <a:ext cx="1015264" cy="1673458"/>
          </a:xfrm>
          <a:prstGeom prst="roundRect">
            <a:avLst/>
          </a:prstGeom>
          <a:solidFill>
            <a:srgbClr val="FFC000">
              <a:alpha val="41176"/>
            </a:srgbClr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200">
              <a:latin typeface="Verdana" pitchFamily="34" charset="0"/>
              <a:cs typeface="Arial" charset="0"/>
            </a:endParaRP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E4B238B8-BFCC-1249-980E-733179640E17}"/>
              </a:ext>
            </a:extLst>
          </p:cNvPr>
          <p:cNvSpPr txBox="1"/>
          <p:nvPr/>
        </p:nvSpPr>
        <p:spPr>
          <a:xfrm>
            <a:off x="9144000" y="1217814"/>
            <a:ext cx="14748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3-3 </a:t>
            </a:r>
          </a:p>
          <a:p>
            <a:r>
              <a:rPr lang="nl-NL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36%</a:t>
            </a:r>
          </a:p>
        </p:txBody>
      </p:sp>
    </p:spTree>
    <p:extLst>
      <p:ext uri="{BB962C8B-B14F-4D97-AF65-F5344CB8AC3E}">
        <p14:creationId xmlns:p14="http://schemas.microsoft.com/office/powerpoint/2010/main" val="39820950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40" grpId="0"/>
      <p:bldP spid="31" grpId="0" animBg="1"/>
      <p:bldP spid="3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Afbeelding 21">
            <a:extLst>
              <a:ext uri="{FF2B5EF4-FFF2-40B4-BE49-F238E27FC236}">
                <a16:creationId xmlns:a16="http://schemas.microsoft.com/office/drawing/2014/main" id="{23497C1C-2840-3D46-A400-FF08DC1EE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972" y="707953"/>
            <a:ext cx="7261261" cy="5807328"/>
          </a:xfrm>
          <a:prstGeom prst="rect">
            <a:avLst/>
          </a:prstGeom>
          <a:ln w="38100">
            <a:solidFill>
              <a:srgbClr val="33335C"/>
            </a:solidFill>
          </a:ln>
        </p:spPr>
      </p:pic>
      <p:sp>
        <p:nvSpPr>
          <p:cNvPr id="48" name="Afgeronde rechthoek 47">
            <a:extLst>
              <a:ext uri="{FF2B5EF4-FFF2-40B4-BE49-F238E27FC236}">
                <a16:creationId xmlns:a16="http://schemas.microsoft.com/office/drawing/2014/main" id="{62BE05B4-69F0-C449-9013-16EADDAB9700}"/>
              </a:ext>
            </a:extLst>
          </p:cNvPr>
          <p:cNvSpPr/>
          <p:nvPr/>
        </p:nvSpPr>
        <p:spPr bwMode="auto">
          <a:xfrm>
            <a:off x="635961" y="3410751"/>
            <a:ext cx="934519" cy="1432971"/>
          </a:xfrm>
          <a:prstGeom prst="roundRect">
            <a:avLst/>
          </a:prstGeom>
          <a:solidFill>
            <a:srgbClr val="FFC000">
              <a:alpha val="41176"/>
            </a:srgbClr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200">
              <a:latin typeface="Verdana" pitchFamily="34" charset="0"/>
              <a:cs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E17500"/>
          </a:solidFill>
        </p:spPr>
        <p:txBody>
          <a:bodyPr/>
          <a:lstStyle/>
          <a:p>
            <a:r>
              <a:rPr lang="nl-NL" sz="2800" dirty="0"/>
              <a:t>Spel 3</a:t>
            </a: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ACCCAF08-79B4-2549-8505-2A107B4BD29F}"/>
              </a:ext>
            </a:extLst>
          </p:cNvPr>
          <p:cNvSpPr txBox="1"/>
          <p:nvPr/>
        </p:nvSpPr>
        <p:spPr>
          <a:xfrm>
            <a:off x="3229971" y="4715130"/>
            <a:ext cx="19456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/>
              <a:t>Leider</a:t>
            </a:r>
          </a:p>
        </p:txBody>
      </p:sp>
      <p:sp>
        <p:nvSpPr>
          <p:cNvPr id="57" name="Tekstvak 56">
            <a:extLst>
              <a:ext uri="{FF2B5EF4-FFF2-40B4-BE49-F238E27FC236}">
                <a16:creationId xmlns:a16="http://schemas.microsoft.com/office/drawing/2014/main" id="{F2AB52B8-224A-D94F-8460-77815071C066}"/>
              </a:ext>
            </a:extLst>
          </p:cNvPr>
          <p:cNvSpPr txBox="1"/>
          <p:nvPr/>
        </p:nvSpPr>
        <p:spPr>
          <a:xfrm>
            <a:off x="3214517" y="2254724"/>
            <a:ext cx="19456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/>
              <a:t>Dummy</a:t>
            </a:r>
          </a:p>
        </p:txBody>
      </p:sp>
      <p:sp>
        <p:nvSpPr>
          <p:cNvPr id="63" name="Tekstvak 62">
            <a:extLst>
              <a:ext uri="{FF2B5EF4-FFF2-40B4-BE49-F238E27FC236}">
                <a16:creationId xmlns:a16="http://schemas.microsoft.com/office/drawing/2014/main" id="{6FE84AEC-FD80-2248-881F-7586A1ED27CF}"/>
              </a:ext>
            </a:extLst>
          </p:cNvPr>
          <p:cNvSpPr txBox="1"/>
          <p:nvPr/>
        </p:nvSpPr>
        <p:spPr>
          <a:xfrm>
            <a:off x="8336968" y="786140"/>
            <a:ext cx="33460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Zuid 10 of 11 slagen?</a:t>
            </a: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030EF62D-E057-6748-B31B-1C716DE841E0}"/>
              </a:ext>
            </a:extLst>
          </p:cNvPr>
          <p:cNvSpPr/>
          <p:nvPr/>
        </p:nvSpPr>
        <p:spPr bwMode="auto">
          <a:xfrm>
            <a:off x="419745" y="679973"/>
            <a:ext cx="7535163" cy="6021234"/>
          </a:xfrm>
          <a:prstGeom prst="rect">
            <a:avLst/>
          </a:prstGeom>
          <a:solidFill>
            <a:srgbClr val="D0CEC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/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907413C8-3B80-E947-BAA2-452355E35501}"/>
              </a:ext>
            </a:extLst>
          </p:cNvPr>
          <p:cNvSpPr txBox="1"/>
          <p:nvPr/>
        </p:nvSpPr>
        <p:spPr>
          <a:xfrm>
            <a:off x="3354090" y="2722896"/>
            <a:ext cx="19456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/>
              <a:t>Dummy</a:t>
            </a: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A30D75DE-D90B-434F-A40F-014E21DC7397}"/>
              </a:ext>
            </a:extLst>
          </p:cNvPr>
          <p:cNvSpPr txBox="1"/>
          <p:nvPr/>
        </p:nvSpPr>
        <p:spPr>
          <a:xfrm>
            <a:off x="626272" y="869860"/>
            <a:ext cx="47031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kern="0" dirty="0" err="1">
                <a:solidFill>
                  <a:srgbClr val="EE6B00"/>
                </a:solidFill>
                <a:sym typeface="Symbol" panose="05050102010706020507" pitchFamily="18" charset="2"/>
              </a:rPr>
              <a:t>Z</a:t>
            </a:r>
            <a:r>
              <a:rPr lang="nl-NL" sz="2400" kern="0" dirty="0">
                <a:solidFill>
                  <a:srgbClr val="EE6B00"/>
                </a:solidFill>
                <a:sym typeface="Symbol" panose="05050102010706020507" pitchFamily="18" charset="2"/>
              </a:rPr>
              <a:t> Leider: SA (zonder troef)</a:t>
            </a:r>
          </a:p>
          <a:p>
            <a:r>
              <a:rPr lang="nl-NL" sz="2400" kern="0" dirty="0">
                <a:solidFill>
                  <a:srgbClr val="EE6B00"/>
                </a:solidFill>
                <a:sym typeface="Symbol" panose="05050102010706020507" pitchFamily="18" charset="2"/>
              </a:rPr>
              <a:t>W start</a:t>
            </a:r>
            <a:endParaRPr lang="nl-NL" sz="2400" dirty="0">
              <a:solidFill>
                <a:srgbClr val="EE6B00"/>
              </a:solidFill>
            </a:endParaRP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7FCAB4E9-1A2F-8148-B600-E31669A5E2D8}"/>
              </a:ext>
            </a:extLst>
          </p:cNvPr>
          <p:cNvSpPr txBox="1"/>
          <p:nvPr/>
        </p:nvSpPr>
        <p:spPr>
          <a:xfrm>
            <a:off x="3678730" y="3041305"/>
            <a:ext cx="1355748" cy="1384995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    N</a:t>
            </a:r>
          </a:p>
          <a:p>
            <a:r>
              <a:rPr lang="nl-NL" sz="2800" dirty="0">
                <a:solidFill>
                  <a:schemeClr val="bg1"/>
                </a:solidFill>
              </a:rPr>
              <a:t> W   O</a:t>
            </a:r>
          </a:p>
          <a:p>
            <a:r>
              <a:rPr lang="nl-NL" sz="2800" dirty="0">
                <a:solidFill>
                  <a:schemeClr val="bg1"/>
                </a:solidFill>
              </a:rPr>
              <a:t>    </a:t>
            </a:r>
            <a:r>
              <a:rPr lang="nl-NL" sz="2800" dirty="0" err="1">
                <a:solidFill>
                  <a:schemeClr val="bg1"/>
                </a:solidFill>
              </a:rPr>
              <a:t>Z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EB9307AA-0B04-004F-BE07-5CA6A3931A04}"/>
              </a:ext>
            </a:extLst>
          </p:cNvPr>
          <p:cNvSpPr txBox="1"/>
          <p:nvPr/>
        </p:nvSpPr>
        <p:spPr>
          <a:xfrm>
            <a:off x="3298602" y="4422043"/>
            <a:ext cx="1945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Leider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CD7C8F65-B764-CE4B-8CFE-790CDF3B5A81}"/>
              </a:ext>
            </a:extLst>
          </p:cNvPr>
          <p:cNvSpPr/>
          <p:nvPr/>
        </p:nvSpPr>
        <p:spPr bwMode="auto">
          <a:xfrm>
            <a:off x="6977336" y="730393"/>
            <a:ext cx="285246" cy="223839"/>
          </a:xfrm>
          <a:prstGeom prst="rect">
            <a:avLst/>
          </a:prstGeom>
          <a:solidFill>
            <a:srgbClr val="E8E8E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C9F15976-5E3F-4B4C-ABA2-E7062DA0E20E}"/>
              </a:ext>
            </a:extLst>
          </p:cNvPr>
          <p:cNvSpPr/>
          <p:nvPr/>
        </p:nvSpPr>
        <p:spPr bwMode="auto">
          <a:xfrm>
            <a:off x="6922991" y="1377261"/>
            <a:ext cx="746503" cy="223840"/>
          </a:xfrm>
          <a:prstGeom prst="rect">
            <a:avLst/>
          </a:prstGeom>
          <a:solidFill>
            <a:srgbClr val="E8E8E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9423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63" grpId="0"/>
      <p:bldP spid="24" grpId="0" animBg="1"/>
      <p:bldP spid="31" grpId="0"/>
      <p:bldP spid="46" grpId="0"/>
      <p:bldP spid="46" grpId="1"/>
      <p:bldP spid="26" grpId="0" animBg="1"/>
      <p:bldP spid="25" grpId="0"/>
      <p:bldP spid="4" grpId="0" animBg="1"/>
      <p:bldP spid="2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Afbeelding 33">
            <a:extLst>
              <a:ext uri="{FF2B5EF4-FFF2-40B4-BE49-F238E27FC236}">
                <a16:creationId xmlns:a16="http://schemas.microsoft.com/office/drawing/2014/main" id="{DD592B1A-B07B-A840-93E2-5DEE3D75C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26" y="692365"/>
            <a:ext cx="7275120" cy="5853934"/>
          </a:xfrm>
          <a:prstGeom prst="rect">
            <a:avLst/>
          </a:prstGeom>
          <a:solidFill>
            <a:srgbClr val="33335C"/>
          </a:solidFill>
          <a:ln w="28575">
            <a:solidFill>
              <a:srgbClr val="33335C"/>
            </a:solidFill>
          </a:ln>
        </p:spPr>
      </p:pic>
      <p:sp>
        <p:nvSpPr>
          <p:cNvPr id="48" name="Afgeronde rechthoek 47">
            <a:extLst>
              <a:ext uri="{FF2B5EF4-FFF2-40B4-BE49-F238E27FC236}">
                <a16:creationId xmlns:a16="http://schemas.microsoft.com/office/drawing/2014/main" id="{62BE05B4-69F0-C449-9013-16EADDAB9700}"/>
              </a:ext>
            </a:extLst>
          </p:cNvPr>
          <p:cNvSpPr/>
          <p:nvPr/>
        </p:nvSpPr>
        <p:spPr bwMode="auto">
          <a:xfrm>
            <a:off x="4948851" y="771336"/>
            <a:ext cx="285247" cy="1466056"/>
          </a:xfrm>
          <a:prstGeom prst="roundRect">
            <a:avLst/>
          </a:prstGeom>
          <a:solidFill>
            <a:srgbClr val="FFC000">
              <a:alpha val="41176"/>
            </a:srgbClr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200">
              <a:latin typeface="Verdana" pitchFamily="34" charset="0"/>
              <a:cs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E17500"/>
          </a:solidFill>
        </p:spPr>
        <p:txBody>
          <a:bodyPr/>
          <a:lstStyle/>
          <a:p>
            <a:r>
              <a:rPr lang="nl-NL" sz="2800" dirty="0"/>
              <a:t>Spel 4</a:t>
            </a: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ACCCAF08-79B4-2549-8505-2A107B4BD29F}"/>
              </a:ext>
            </a:extLst>
          </p:cNvPr>
          <p:cNvSpPr txBox="1"/>
          <p:nvPr/>
        </p:nvSpPr>
        <p:spPr>
          <a:xfrm rot="5400000">
            <a:off x="2034833" y="3548652"/>
            <a:ext cx="19456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/>
              <a:t>Leider</a:t>
            </a:r>
          </a:p>
        </p:txBody>
      </p:sp>
      <p:sp>
        <p:nvSpPr>
          <p:cNvPr id="57" name="Tekstvak 56">
            <a:extLst>
              <a:ext uri="{FF2B5EF4-FFF2-40B4-BE49-F238E27FC236}">
                <a16:creationId xmlns:a16="http://schemas.microsoft.com/office/drawing/2014/main" id="{F2AB52B8-224A-D94F-8460-77815071C066}"/>
              </a:ext>
            </a:extLst>
          </p:cNvPr>
          <p:cNvSpPr txBox="1"/>
          <p:nvPr/>
        </p:nvSpPr>
        <p:spPr>
          <a:xfrm rot="16200000">
            <a:off x="4348844" y="3514438"/>
            <a:ext cx="19456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/>
              <a:t>Dummy</a:t>
            </a:r>
          </a:p>
        </p:txBody>
      </p:sp>
      <p:sp>
        <p:nvSpPr>
          <p:cNvPr id="63" name="Tekstvak 62">
            <a:extLst>
              <a:ext uri="{FF2B5EF4-FFF2-40B4-BE49-F238E27FC236}">
                <a16:creationId xmlns:a16="http://schemas.microsoft.com/office/drawing/2014/main" id="{6FE84AEC-FD80-2248-881F-7586A1ED27CF}"/>
              </a:ext>
            </a:extLst>
          </p:cNvPr>
          <p:cNvSpPr txBox="1"/>
          <p:nvPr/>
        </p:nvSpPr>
        <p:spPr>
          <a:xfrm>
            <a:off x="8336968" y="786140"/>
            <a:ext cx="3346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West 11 slagen?</a:t>
            </a: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030EF62D-E057-6748-B31B-1C716DE841E0}"/>
              </a:ext>
            </a:extLst>
          </p:cNvPr>
          <p:cNvSpPr/>
          <p:nvPr/>
        </p:nvSpPr>
        <p:spPr bwMode="auto">
          <a:xfrm>
            <a:off x="489574" y="673097"/>
            <a:ext cx="7439024" cy="6021234"/>
          </a:xfrm>
          <a:prstGeom prst="rect">
            <a:avLst/>
          </a:prstGeom>
          <a:solidFill>
            <a:srgbClr val="D0CEC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/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907413C8-3B80-E947-BAA2-452355E35501}"/>
              </a:ext>
            </a:extLst>
          </p:cNvPr>
          <p:cNvSpPr txBox="1"/>
          <p:nvPr/>
        </p:nvSpPr>
        <p:spPr>
          <a:xfrm rot="16200000">
            <a:off x="4145318" y="3514438"/>
            <a:ext cx="19456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/>
              <a:t>Dummy</a:t>
            </a: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A30D75DE-D90B-434F-A40F-014E21DC7397}"/>
              </a:ext>
            </a:extLst>
          </p:cNvPr>
          <p:cNvSpPr txBox="1"/>
          <p:nvPr/>
        </p:nvSpPr>
        <p:spPr>
          <a:xfrm>
            <a:off x="626272" y="869860"/>
            <a:ext cx="47031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kern="0" dirty="0">
                <a:solidFill>
                  <a:srgbClr val="EE6B00"/>
                </a:solidFill>
                <a:sym typeface="Symbol" panose="05050102010706020507" pitchFamily="18" charset="2"/>
              </a:rPr>
              <a:t>W Leider: </a:t>
            </a:r>
            <a:r>
              <a:rPr lang="nl-NL" sz="2400" dirty="0">
                <a:solidFill>
                  <a:srgbClr val="FF0000"/>
                </a:solidFill>
                <a:sym typeface="Symbol" panose="05050102010706020507" pitchFamily="18" charset="2"/>
              </a:rPr>
              <a:t></a:t>
            </a:r>
            <a:r>
              <a:rPr lang="nl-NL" sz="2400" kern="0" dirty="0">
                <a:solidFill>
                  <a:srgbClr val="EE6B00"/>
                </a:solidFill>
                <a:sym typeface="Symbol" panose="05050102010706020507" pitchFamily="18" charset="2"/>
              </a:rPr>
              <a:t>troef </a:t>
            </a:r>
          </a:p>
          <a:p>
            <a:r>
              <a:rPr lang="nl-NL" sz="2400" kern="0" dirty="0">
                <a:solidFill>
                  <a:srgbClr val="EE6B00"/>
                </a:solidFill>
                <a:sym typeface="Symbol" panose="05050102010706020507" pitchFamily="18" charset="2"/>
              </a:rPr>
              <a:t>N start</a:t>
            </a:r>
            <a:endParaRPr lang="nl-NL" sz="2400" dirty="0">
              <a:solidFill>
                <a:srgbClr val="EE6B00"/>
              </a:solidFill>
            </a:endParaRP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7FCAB4E9-1A2F-8148-B600-E31669A5E2D8}"/>
              </a:ext>
            </a:extLst>
          </p:cNvPr>
          <p:cNvSpPr txBox="1"/>
          <p:nvPr/>
        </p:nvSpPr>
        <p:spPr>
          <a:xfrm>
            <a:off x="3678730" y="3041305"/>
            <a:ext cx="1355748" cy="1384995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    N</a:t>
            </a:r>
          </a:p>
          <a:p>
            <a:r>
              <a:rPr lang="nl-NL" sz="2800" dirty="0">
                <a:solidFill>
                  <a:schemeClr val="bg1"/>
                </a:solidFill>
              </a:rPr>
              <a:t> W   O</a:t>
            </a:r>
          </a:p>
          <a:p>
            <a:r>
              <a:rPr lang="nl-NL" sz="2800" dirty="0">
                <a:solidFill>
                  <a:schemeClr val="bg1"/>
                </a:solidFill>
              </a:rPr>
              <a:t>    </a:t>
            </a:r>
            <a:r>
              <a:rPr lang="nl-NL" sz="2800" dirty="0" err="1">
                <a:solidFill>
                  <a:schemeClr val="bg1"/>
                </a:solidFill>
              </a:rPr>
              <a:t>Z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EB9307AA-0B04-004F-BE07-5CA6A3931A04}"/>
              </a:ext>
            </a:extLst>
          </p:cNvPr>
          <p:cNvSpPr txBox="1"/>
          <p:nvPr/>
        </p:nvSpPr>
        <p:spPr>
          <a:xfrm rot="5400000">
            <a:off x="2598129" y="3599306"/>
            <a:ext cx="1945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Leider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CD7C8F65-B764-CE4B-8CFE-790CDF3B5A81}"/>
              </a:ext>
            </a:extLst>
          </p:cNvPr>
          <p:cNvSpPr/>
          <p:nvPr/>
        </p:nvSpPr>
        <p:spPr bwMode="auto">
          <a:xfrm>
            <a:off x="7082970" y="753360"/>
            <a:ext cx="285246" cy="223839"/>
          </a:xfrm>
          <a:prstGeom prst="rect">
            <a:avLst/>
          </a:prstGeom>
          <a:solidFill>
            <a:srgbClr val="E8E8E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C9F15976-5E3F-4B4C-ABA2-E7062DA0E20E}"/>
              </a:ext>
            </a:extLst>
          </p:cNvPr>
          <p:cNvSpPr/>
          <p:nvPr/>
        </p:nvSpPr>
        <p:spPr bwMode="auto">
          <a:xfrm>
            <a:off x="6980809" y="1387260"/>
            <a:ext cx="746503" cy="215955"/>
          </a:xfrm>
          <a:prstGeom prst="rect">
            <a:avLst/>
          </a:prstGeom>
          <a:solidFill>
            <a:srgbClr val="E8E8E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3512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63" grpId="0"/>
      <p:bldP spid="24" grpId="0" animBg="1"/>
      <p:bldP spid="31" grpId="0"/>
      <p:bldP spid="46" grpId="0"/>
      <p:bldP spid="46" grpId="1"/>
      <p:bldP spid="26" grpId="0" animBg="1"/>
      <p:bldP spid="25" grpId="0"/>
      <p:bldP spid="4" grpId="0" animBg="1"/>
      <p:bldP spid="2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6F16B1D1-8B8A-6142-812A-808D4530E297}"/>
              </a:ext>
            </a:extLst>
          </p:cNvPr>
          <p:cNvSpPr/>
          <p:nvPr/>
        </p:nvSpPr>
        <p:spPr bwMode="auto">
          <a:xfrm rot="568248">
            <a:off x="5424905" y="1498322"/>
            <a:ext cx="1342189" cy="23221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E17500"/>
          </a:solidFill>
        </p:spPr>
        <p:txBody>
          <a:bodyPr/>
          <a:lstStyle/>
          <a:p>
            <a:r>
              <a:rPr lang="nl-NL" sz="2800" dirty="0"/>
              <a:t>Huiswerk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4D875F42-6E33-7345-8EE2-E7738D765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2602">
            <a:off x="5249266" y="1401930"/>
            <a:ext cx="1979244" cy="2540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9A8B2B9C-D86B-0A43-8EFF-65188FDA44F8}"/>
              </a:ext>
            </a:extLst>
          </p:cNvPr>
          <p:cNvSpPr txBox="1"/>
          <p:nvPr/>
        </p:nvSpPr>
        <p:spPr>
          <a:xfrm>
            <a:off x="676288" y="4559806"/>
            <a:ext cx="386704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4775" lvl="1">
              <a:buClr>
                <a:schemeClr val="bg1"/>
              </a:buClr>
            </a:pPr>
            <a:r>
              <a:rPr lang="nl-NL" sz="4000" kern="0" dirty="0">
                <a:solidFill>
                  <a:schemeClr val="bg1"/>
                </a:solidFill>
              </a:rPr>
              <a:t>Theorieboek: </a:t>
            </a:r>
            <a:br>
              <a:rPr lang="nl-NL" sz="4000" kern="0" dirty="0">
                <a:solidFill>
                  <a:schemeClr val="bg1"/>
                </a:solidFill>
              </a:rPr>
            </a:br>
            <a:r>
              <a:rPr lang="nl-NL" sz="4000" kern="0" dirty="0">
                <a:solidFill>
                  <a:schemeClr val="bg1"/>
                </a:solidFill>
              </a:rPr>
              <a:t>hoofdstuk 3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D12B7689-70C4-9F4E-AC80-E2802E5753B7}"/>
              </a:ext>
            </a:extLst>
          </p:cNvPr>
          <p:cNvSpPr txBox="1"/>
          <p:nvPr/>
        </p:nvSpPr>
        <p:spPr>
          <a:xfrm>
            <a:off x="4661884" y="4559807"/>
            <a:ext cx="36038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4775" lvl="1">
              <a:buClr>
                <a:schemeClr val="bg1"/>
              </a:buClr>
            </a:pPr>
            <a:r>
              <a:rPr lang="nl-NL" sz="4000" kern="0" dirty="0">
                <a:solidFill>
                  <a:schemeClr val="bg1"/>
                </a:solidFill>
              </a:rPr>
              <a:t>Werkboek: </a:t>
            </a:r>
          </a:p>
          <a:p>
            <a:pPr marL="104775" lvl="1">
              <a:buClr>
                <a:schemeClr val="bg1"/>
              </a:buClr>
            </a:pPr>
            <a:r>
              <a:rPr lang="nl-NL" sz="4000" kern="0" dirty="0">
                <a:solidFill>
                  <a:schemeClr val="bg1"/>
                </a:solidFill>
              </a:rPr>
              <a:t>hoofdstuk 3</a:t>
            </a:r>
          </a:p>
        </p:txBody>
      </p:sp>
      <p:pic>
        <p:nvPicPr>
          <p:cNvPr id="9" name="Afbeelding 8" descr="Afbeelding met tekst, logo, Lettertype, Merk&#10;&#10;Automatisch gegenereerde beschrijving">
            <a:extLst>
              <a:ext uri="{FF2B5EF4-FFF2-40B4-BE49-F238E27FC236}">
                <a16:creationId xmlns:a16="http://schemas.microsoft.com/office/drawing/2014/main" id="{2E22EF38-673F-334D-9683-15BFD5E800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6430">
            <a:off x="1373873" y="1300900"/>
            <a:ext cx="1835291" cy="2768895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19C4DADF-AAA8-944A-B7CF-561138569EB2}"/>
              </a:ext>
            </a:extLst>
          </p:cNvPr>
          <p:cNvSpPr txBox="1"/>
          <p:nvPr/>
        </p:nvSpPr>
        <p:spPr>
          <a:xfrm>
            <a:off x="8640080" y="3915060"/>
            <a:ext cx="287563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4775" lvl="1">
              <a:buClr>
                <a:schemeClr val="bg1"/>
              </a:buClr>
            </a:pPr>
            <a:r>
              <a:rPr lang="nl-NL" sz="4000" kern="0" dirty="0">
                <a:solidFill>
                  <a:schemeClr val="bg1"/>
                </a:solidFill>
              </a:rPr>
              <a:t>Oefen op Starters-bridge</a:t>
            </a:r>
          </a:p>
        </p:txBody>
      </p:sp>
    </p:spTree>
    <p:extLst>
      <p:ext uri="{BB962C8B-B14F-4D97-AF65-F5344CB8AC3E}">
        <p14:creationId xmlns:p14="http://schemas.microsoft.com/office/powerpoint/2010/main" val="209425068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5053"/>
            <a:ext cx="12192000" cy="567308"/>
          </a:xfrm>
          <a:solidFill>
            <a:srgbClr val="E17500"/>
          </a:solidFill>
        </p:spPr>
        <p:txBody>
          <a:bodyPr/>
          <a:lstStyle/>
          <a:p>
            <a:r>
              <a:rPr lang="nl-NL" sz="2800" dirty="0"/>
              <a:t>Lengteslagen (1b)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13ADBC8F-6BE3-A54B-AF5D-CA29FE7818A3}"/>
              </a:ext>
            </a:extLst>
          </p:cNvPr>
          <p:cNvSpPr/>
          <p:nvPr/>
        </p:nvSpPr>
        <p:spPr bwMode="auto">
          <a:xfrm>
            <a:off x="1573181" y="725436"/>
            <a:ext cx="6087340" cy="5728584"/>
          </a:xfrm>
          <a:prstGeom prst="rect">
            <a:avLst/>
          </a:prstGeom>
          <a:solidFill>
            <a:srgbClr val="D0CECE"/>
          </a:solidFill>
          <a:ln w="9525" cap="flat" cmpd="sng" algn="ctr">
            <a:solidFill>
              <a:srgbClr val="FDFFFE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EB59E49-9645-A64C-A73D-B4100A5A98FC}"/>
              </a:ext>
            </a:extLst>
          </p:cNvPr>
          <p:cNvSpPr txBox="1"/>
          <p:nvPr/>
        </p:nvSpPr>
        <p:spPr>
          <a:xfrm>
            <a:off x="3909520" y="2927707"/>
            <a:ext cx="1355748" cy="1384995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    N</a:t>
            </a:r>
          </a:p>
          <a:p>
            <a:r>
              <a:rPr lang="nl-NL" sz="2800" dirty="0">
                <a:solidFill>
                  <a:schemeClr val="bg1"/>
                </a:solidFill>
              </a:rPr>
              <a:t> W   O</a:t>
            </a:r>
          </a:p>
          <a:p>
            <a:r>
              <a:rPr lang="nl-NL" sz="2800" dirty="0">
                <a:solidFill>
                  <a:schemeClr val="bg1"/>
                </a:solidFill>
              </a:rPr>
              <a:t>    </a:t>
            </a:r>
            <a:r>
              <a:rPr lang="nl-NL" sz="2800" dirty="0" err="1">
                <a:solidFill>
                  <a:schemeClr val="bg1"/>
                </a:solidFill>
              </a:rPr>
              <a:t>Z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70" name="Tekstvak 69">
            <a:extLst>
              <a:ext uri="{FF2B5EF4-FFF2-40B4-BE49-F238E27FC236}">
                <a16:creationId xmlns:a16="http://schemas.microsoft.com/office/drawing/2014/main" id="{D0376321-E6E3-7445-86B2-3E84DAD2245E}"/>
              </a:ext>
            </a:extLst>
          </p:cNvPr>
          <p:cNvSpPr txBox="1"/>
          <p:nvPr/>
        </p:nvSpPr>
        <p:spPr>
          <a:xfrm>
            <a:off x="4056481" y="4277817"/>
            <a:ext cx="19618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/>
              <a:t>Leider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C3F14986-BD8C-854B-8A78-D5F0E6431AA8}"/>
              </a:ext>
            </a:extLst>
          </p:cNvPr>
          <p:cNvSpPr txBox="1"/>
          <p:nvPr/>
        </p:nvSpPr>
        <p:spPr>
          <a:xfrm>
            <a:off x="3947756" y="2541253"/>
            <a:ext cx="17711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/>
              <a:t>Dummy</a:t>
            </a:r>
          </a:p>
        </p:txBody>
      </p:sp>
      <p:pic>
        <p:nvPicPr>
          <p:cNvPr id="26" name="Afbeelding 25">
            <a:extLst>
              <a:ext uri="{FF2B5EF4-FFF2-40B4-BE49-F238E27FC236}">
                <a16:creationId xmlns:a16="http://schemas.microsoft.com/office/drawing/2014/main" id="{2C569AC8-775E-A548-A373-1F63464EF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3178" y="867795"/>
            <a:ext cx="2045751" cy="1702190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0BE869E3-0F82-1D47-95F8-138E04C9E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0487" y="4670424"/>
            <a:ext cx="1665952" cy="1680961"/>
          </a:xfrm>
          <a:prstGeom prst="rect">
            <a:avLst/>
          </a:prstGeom>
        </p:spPr>
      </p:pic>
      <p:sp>
        <p:nvSpPr>
          <p:cNvPr id="31" name="Afgeronde rechthoek 36">
            <a:extLst>
              <a:ext uri="{FF2B5EF4-FFF2-40B4-BE49-F238E27FC236}">
                <a16:creationId xmlns:a16="http://schemas.microsoft.com/office/drawing/2014/main" id="{8CF98F29-C1A5-284B-A478-A7A1580946FB}"/>
              </a:ext>
            </a:extLst>
          </p:cNvPr>
          <p:cNvSpPr/>
          <p:nvPr/>
        </p:nvSpPr>
        <p:spPr bwMode="auto">
          <a:xfrm>
            <a:off x="4616850" y="867795"/>
            <a:ext cx="1015264" cy="1673458"/>
          </a:xfrm>
          <a:prstGeom prst="roundRect">
            <a:avLst/>
          </a:prstGeom>
          <a:solidFill>
            <a:srgbClr val="FFC000">
              <a:alpha val="41176"/>
            </a:srgbClr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200">
              <a:latin typeface="Verdana" pitchFamily="34" charset="0"/>
              <a:cs typeface="Arial" charset="0"/>
            </a:endParaRP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E4B238B8-BFCC-1249-980E-733179640E17}"/>
              </a:ext>
            </a:extLst>
          </p:cNvPr>
          <p:cNvSpPr txBox="1"/>
          <p:nvPr/>
        </p:nvSpPr>
        <p:spPr>
          <a:xfrm>
            <a:off x="9144000" y="1217814"/>
            <a:ext cx="14748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4-2 </a:t>
            </a:r>
          </a:p>
          <a:p>
            <a:r>
              <a:rPr lang="nl-NL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48%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FAC8EEA8-E39F-A243-97F9-2EFD261D2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680" y="2723077"/>
            <a:ext cx="2144853" cy="1782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1245E869-D31B-654C-9F58-A9FFDDB5B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9" y="2723077"/>
            <a:ext cx="1771175" cy="1782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78865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5053"/>
            <a:ext cx="12192000" cy="567308"/>
          </a:xfrm>
          <a:solidFill>
            <a:srgbClr val="E17500"/>
          </a:solidFill>
        </p:spPr>
        <p:txBody>
          <a:bodyPr/>
          <a:lstStyle/>
          <a:p>
            <a:r>
              <a:rPr lang="nl-NL" sz="2800" dirty="0"/>
              <a:t>Lengteslagen (2a)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13ADBC8F-6BE3-A54B-AF5D-CA29FE7818A3}"/>
              </a:ext>
            </a:extLst>
          </p:cNvPr>
          <p:cNvSpPr/>
          <p:nvPr/>
        </p:nvSpPr>
        <p:spPr bwMode="auto">
          <a:xfrm>
            <a:off x="1573181" y="725436"/>
            <a:ext cx="6087340" cy="5728584"/>
          </a:xfrm>
          <a:prstGeom prst="rect">
            <a:avLst/>
          </a:prstGeom>
          <a:solidFill>
            <a:srgbClr val="D0CECE"/>
          </a:solidFill>
          <a:ln w="9525" cap="flat" cmpd="sng" algn="ctr">
            <a:solidFill>
              <a:srgbClr val="FDFFFE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EB59E49-9645-A64C-A73D-B4100A5A98FC}"/>
              </a:ext>
            </a:extLst>
          </p:cNvPr>
          <p:cNvSpPr txBox="1"/>
          <p:nvPr/>
        </p:nvSpPr>
        <p:spPr>
          <a:xfrm>
            <a:off x="3909520" y="2927707"/>
            <a:ext cx="1355748" cy="1384995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    N</a:t>
            </a:r>
          </a:p>
          <a:p>
            <a:r>
              <a:rPr lang="nl-NL" sz="2800" dirty="0">
                <a:solidFill>
                  <a:schemeClr val="bg1"/>
                </a:solidFill>
              </a:rPr>
              <a:t> W   O</a:t>
            </a:r>
          </a:p>
          <a:p>
            <a:r>
              <a:rPr lang="nl-NL" sz="2800" dirty="0">
                <a:solidFill>
                  <a:schemeClr val="bg1"/>
                </a:solidFill>
              </a:rPr>
              <a:t>    </a:t>
            </a:r>
            <a:r>
              <a:rPr lang="nl-NL" sz="2800" dirty="0" err="1">
                <a:solidFill>
                  <a:schemeClr val="bg1"/>
                </a:solidFill>
              </a:rPr>
              <a:t>Z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70" name="Tekstvak 69">
            <a:extLst>
              <a:ext uri="{FF2B5EF4-FFF2-40B4-BE49-F238E27FC236}">
                <a16:creationId xmlns:a16="http://schemas.microsoft.com/office/drawing/2014/main" id="{D0376321-E6E3-7445-86B2-3E84DAD2245E}"/>
              </a:ext>
            </a:extLst>
          </p:cNvPr>
          <p:cNvSpPr txBox="1"/>
          <p:nvPr/>
        </p:nvSpPr>
        <p:spPr>
          <a:xfrm>
            <a:off x="4056481" y="4277817"/>
            <a:ext cx="19618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/>
              <a:t>Leider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C3F14986-BD8C-854B-8A78-D5F0E6431AA8}"/>
              </a:ext>
            </a:extLst>
          </p:cNvPr>
          <p:cNvSpPr txBox="1"/>
          <p:nvPr/>
        </p:nvSpPr>
        <p:spPr>
          <a:xfrm>
            <a:off x="3947756" y="2541253"/>
            <a:ext cx="17711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/>
              <a:t>Dummy</a:t>
            </a: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B2D9DC0E-CA9F-A944-93D8-9FE28F05F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786" y="2778190"/>
            <a:ext cx="1944942" cy="176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9B550671-C64C-8B46-8884-9E5A8010E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526" y="2776654"/>
            <a:ext cx="1815437" cy="176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16FED3E2-332C-5447-910E-2FEA311B0A3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98609" y="787732"/>
            <a:ext cx="2436482" cy="1775574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4A59C213-C891-A345-A816-C76F4C72A09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09132" y="4604406"/>
            <a:ext cx="1815437" cy="1805407"/>
          </a:xfrm>
          <a:prstGeom prst="rect">
            <a:avLst/>
          </a:prstGeom>
        </p:spPr>
      </p:pic>
      <p:sp>
        <p:nvSpPr>
          <p:cNvPr id="20" name="Tekstvak 19">
            <a:extLst>
              <a:ext uri="{FF2B5EF4-FFF2-40B4-BE49-F238E27FC236}">
                <a16:creationId xmlns:a16="http://schemas.microsoft.com/office/drawing/2014/main" id="{E40D0F95-9C4B-A84D-A311-85635DC7ACDE}"/>
              </a:ext>
            </a:extLst>
          </p:cNvPr>
          <p:cNvSpPr txBox="1"/>
          <p:nvPr/>
        </p:nvSpPr>
        <p:spPr>
          <a:xfrm>
            <a:off x="9144000" y="1217814"/>
            <a:ext cx="218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slagen?</a:t>
            </a:r>
          </a:p>
        </p:txBody>
      </p:sp>
      <p:sp>
        <p:nvSpPr>
          <p:cNvPr id="21" name="Afgeronde rechthoek 36">
            <a:extLst>
              <a:ext uri="{FF2B5EF4-FFF2-40B4-BE49-F238E27FC236}">
                <a16:creationId xmlns:a16="http://schemas.microsoft.com/office/drawing/2014/main" id="{678B6F2F-9738-6C4A-97E3-208A32B321B2}"/>
              </a:ext>
            </a:extLst>
          </p:cNvPr>
          <p:cNvSpPr/>
          <p:nvPr/>
        </p:nvSpPr>
        <p:spPr bwMode="auto">
          <a:xfrm>
            <a:off x="3726065" y="4677103"/>
            <a:ext cx="347349" cy="1676699"/>
          </a:xfrm>
          <a:prstGeom prst="roundRect">
            <a:avLst/>
          </a:prstGeom>
          <a:solidFill>
            <a:srgbClr val="FFC000">
              <a:alpha val="41176"/>
            </a:srgbClr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200">
              <a:latin typeface="Verdana" pitchFamily="34" charset="0"/>
              <a:cs typeface="Arial" charset="0"/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BCA55AE9-D757-C746-963B-7D9CBE0CF0AF}"/>
              </a:ext>
            </a:extLst>
          </p:cNvPr>
          <p:cNvSpPr txBox="1"/>
          <p:nvPr/>
        </p:nvSpPr>
        <p:spPr>
          <a:xfrm>
            <a:off x="9221274" y="2561153"/>
            <a:ext cx="218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3-2</a:t>
            </a:r>
          </a:p>
          <a:p>
            <a:r>
              <a:rPr lang="nl-NL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68%</a:t>
            </a:r>
          </a:p>
        </p:txBody>
      </p:sp>
    </p:spTree>
    <p:extLst>
      <p:ext uri="{BB962C8B-B14F-4D97-AF65-F5344CB8AC3E}">
        <p14:creationId xmlns:p14="http://schemas.microsoft.com/office/powerpoint/2010/main" val="18108846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filter="image" prLst="opacity: 0.35">
                                      <p:cBhvr rctx="IE">
                                        <p:cTn id="23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 animBg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6F16B1D1-8B8A-6142-812A-808D4530E297}"/>
              </a:ext>
            </a:extLst>
          </p:cNvPr>
          <p:cNvSpPr/>
          <p:nvPr/>
        </p:nvSpPr>
        <p:spPr bwMode="auto">
          <a:xfrm rot="568248">
            <a:off x="7089636" y="1509687"/>
            <a:ext cx="3092728" cy="402912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E17500"/>
          </a:solidFill>
        </p:spPr>
        <p:txBody>
          <a:bodyPr/>
          <a:lstStyle/>
          <a:p>
            <a:r>
              <a:rPr lang="nl-NL" sz="2800" dirty="0"/>
              <a:t>Tafelopdracht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4D875F42-6E33-7345-8EE2-E7738D765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2602">
            <a:off x="7305326" y="1610353"/>
            <a:ext cx="3021216" cy="387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3DA9F5CC-49F5-C04F-9762-708515F808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251" y="1446010"/>
            <a:ext cx="4648749" cy="2035434"/>
          </a:xfrm>
        </p:spPr>
        <p:txBody>
          <a:bodyPr/>
          <a:lstStyle/>
          <a:p>
            <a:pPr marL="0" indent="0">
              <a:buClr>
                <a:srgbClr val="EE6B00"/>
              </a:buClr>
              <a:buNone/>
            </a:pPr>
            <a:r>
              <a:rPr lang="nl-NL" dirty="0">
                <a:solidFill>
                  <a:schemeClr val="bg1"/>
                </a:solidFill>
              </a:rPr>
              <a:t>Maak uit werkboek:</a:t>
            </a:r>
          </a:p>
          <a:p>
            <a:pPr marL="90488" indent="-30163">
              <a:buClr>
                <a:srgbClr val="EE6B00"/>
              </a:buClr>
              <a:buNone/>
              <a:tabLst>
                <a:tab pos="725488" algn="l"/>
              </a:tabLst>
            </a:pPr>
            <a:endParaRPr lang="nl-NL" dirty="0">
              <a:solidFill>
                <a:schemeClr val="bg1"/>
              </a:solidFill>
            </a:endParaRPr>
          </a:p>
          <a:p>
            <a:pPr marL="90488" lvl="1" indent="-30163">
              <a:buClr>
                <a:srgbClr val="EE6B00"/>
              </a:buClr>
              <a:buNone/>
            </a:pPr>
            <a:r>
              <a:rPr lang="nl-NL" sz="3200" dirty="0">
                <a:solidFill>
                  <a:schemeClr val="bg1"/>
                </a:solidFill>
              </a:rPr>
              <a:t>pag. 34:</a:t>
            </a:r>
          </a:p>
          <a:p>
            <a:pPr marL="90488" lvl="1" indent="-30163">
              <a:buClr>
                <a:srgbClr val="EE6B00"/>
              </a:buClr>
              <a:buNone/>
            </a:pPr>
            <a:r>
              <a:rPr lang="nl-NL" sz="3200" dirty="0">
                <a:solidFill>
                  <a:schemeClr val="bg1"/>
                </a:solidFill>
              </a:rPr>
              <a:t>opgave 1 t/m 4</a:t>
            </a:r>
          </a:p>
        </p:txBody>
      </p:sp>
    </p:spTree>
    <p:extLst>
      <p:ext uri="{BB962C8B-B14F-4D97-AF65-F5344CB8AC3E}">
        <p14:creationId xmlns:p14="http://schemas.microsoft.com/office/powerpoint/2010/main" val="410663662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5053"/>
            <a:ext cx="12192000" cy="567308"/>
          </a:xfrm>
          <a:solidFill>
            <a:srgbClr val="E17500"/>
          </a:solidFill>
        </p:spPr>
        <p:txBody>
          <a:bodyPr/>
          <a:lstStyle/>
          <a:p>
            <a:r>
              <a:rPr lang="nl-NL" sz="2800" dirty="0"/>
              <a:t>Werkboek 3A-1 (a)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13ADBC8F-6BE3-A54B-AF5D-CA29FE7818A3}"/>
              </a:ext>
            </a:extLst>
          </p:cNvPr>
          <p:cNvSpPr/>
          <p:nvPr/>
        </p:nvSpPr>
        <p:spPr bwMode="auto">
          <a:xfrm>
            <a:off x="1551711" y="742061"/>
            <a:ext cx="6087340" cy="5728584"/>
          </a:xfrm>
          <a:prstGeom prst="rect">
            <a:avLst/>
          </a:prstGeom>
          <a:solidFill>
            <a:srgbClr val="D0CECE"/>
          </a:solidFill>
          <a:ln w="9525" cap="flat" cmpd="sng" algn="ctr">
            <a:solidFill>
              <a:srgbClr val="FDFFFE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EB59E49-9645-A64C-A73D-B4100A5A98FC}"/>
              </a:ext>
            </a:extLst>
          </p:cNvPr>
          <p:cNvSpPr txBox="1"/>
          <p:nvPr/>
        </p:nvSpPr>
        <p:spPr>
          <a:xfrm>
            <a:off x="3888050" y="2921472"/>
            <a:ext cx="1355748" cy="1384995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    N</a:t>
            </a:r>
          </a:p>
          <a:p>
            <a:r>
              <a:rPr lang="nl-NL" sz="2800" dirty="0">
                <a:solidFill>
                  <a:schemeClr val="bg1"/>
                </a:solidFill>
              </a:rPr>
              <a:t> W   O</a:t>
            </a:r>
          </a:p>
          <a:p>
            <a:r>
              <a:rPr lang="nl-NL" sz="2800" dirty="0">
                <a:solidFill>
                  <a:schemeClr val="bg1"/>
                </a:solidFill>
              </a:rPr>
              <a:t>    </a:t>
            </a:r>
            <a:r>
              <a:rPr lang="nl-NL" sz="2800" dirty="0" err="1">
                <a:solidFill>
                  <a:schemeClr val="bg1"/>
                </a:solidFill>
              </a:rPr>
              <a:t>Z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70" name="Tekstvak 69">
            <a:extLst>
              <a:ext uri="{FF2B5EF4-FFF2-40B4-BE49-F238E27FC236}">
                <a16:creationId xmlns:a16="http://schemas.microsoft.com/office/drawing/2014/main" id="{D0376321-E6E3-7445-86B2-3E84DAD2245E}"/>
              </a:ext>
            </a:extLst>
          </p:cNvPr>
          <p:cNvSpPr txBox="1"/>
          <p:nvPr/>
        </p:nvSpPr>
        <p:spPr>
          <a:xfrm>
            <a:off x="4035011" y="4248722"/>
            <a:ext cx="19618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/>
              <a:t>Leider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C3F14986-BD8C-854B-8A78-D5F0E6431AA8}"/>
              </a:ext>
            </a:extLst>
          </p:cNvPr>
          <p:cNvSpPr txBox="1"/>
          <p:nvPr/>
        </p:nvSpPr>
        <p:spPr>
          <a:xfrm>
            <a:off x="3926286" y="2557878"/>
            <a:ext cx="17711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/>
              <a:t>Dummy</a:t>
            </a:r>
          </a:p>
        </p:txBody>
      </p:sp>
      <p:pic>
        <p:nvPicPr>
          <p:cNvPr id="35" name="Picture 2">
            <a:extLst>
              <a:ext uri="{FF2B5EF4-FFF2-40B4-BE49-F238E27FC236}">
                <a16:creationId xmlns:a16="http://schemas.microsoft.com/office/drawing/2014/main" id="{DEF2C33B-D708-F546-B299-B28511C22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050" y="875383"/>
            <a:ext cx="1440161" cy="1682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">
            <a:extLst>
              <a:ext uri="{FF2B5EF4-FFF2-40B4-BE49-F238E27FC236}">
                <a16:creationId xmlns:a16="http://schemas.microsoft.com/office/drawing/2014/main" id="{B718E031-5F04-4445-9D88-E5C4F65C1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110" y="4654608"/>
            <a:ext cx="2298043" cy="1682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">
            <a:extLst>
              <a:ext uri="{FF2B5EF4-FFF2-40B4-BE49-F238E27FC236}">
                <a16:creationId xmlns:a16="http://schemas.microsoft.com/office/drawing/2014/main" id="{26ABC8F6-373B-D041-A2EA-E3B8FF441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719" y="2770366"/>
            <a:ext cx="1857720" cy="1682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5">
            <a:extLst>
              <a:ext uri="{FF2B5EF4-FFF2-40B4-BE49-F238E27FC236}">
                <a16:creationId xmlns:a16="http://schemas.microsoft.com/office/drawing/2014/main" id="{C55EB096-7326-644C-9107-8056B0687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092" y="2755172"/>
            <a:ext cx="1606018" cy="1567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9398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5053"/>
            <a:ext cx="12192000" cy="567308"/>
          </a:xfrm>
          <a:solidFill>
            <a:srgbClr val="E17500"/>
          </a:solidFill>
        </p:spPr>
        <p:txBody>
          <a:bodyPr/>
          <a:lstStyle/>
          <a:p>
            <a:r>
              <a:rPr lang="nl-NL" sz="2800" dirty="0"/>
              <a:t>Werkboek 3A-1 (b)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13ADBC8F-6BE3-A54B-AF5D-CA29FE7818A3}"/>
              </a:ext>
            </a:extLst>
          </p:cNvPr>
          <p:cNvSpPr/>
          <p:nvPr/>
        </p:nvSpPr>
        <p:spPr bwMode="auto">
          <a:xfrm>
            <a:off x="1551711" y="742061"/>
            <a:ext cx="6087340" cy="5728584"/>
          </a:xfrm>
          <a:prstGeom prst="rect">
            <a:avLst/>
          </a:prstGeom>
          <a:solidFill>
            <a:srgbClr val="D0CECE"/>
          </a:solidFill>
          <a:ln w="9525" cap="flat" cmpd="sng" algn="ctr">
            <a:solidFill>
              <a:srgbClr val="FDFFFE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EB59E49-9645-A64C-A73D-B4100A5A98FC}"/>
              </a:ext>
            </a:extLst>
          </p:cNvPr>
          <p:cNvSpPr txBox="1"/>
          <p:nvPr/>
        </p:nvSpPr>
        <p:spPr>
          <a:xfrm>
            <a:off x="3888050" y="2921472"/>
            <a:ext cx="1355748" cy="1384995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    N</a:t>
            </a:r>
          </a:p>
          <a:p>
            <a:r>
              <a:rPr lang="nl-NL" sz="2800" dirty="0">
                <a:solidFill>
                  <a:schemeClr val="bg1"/>
                </a:solidFill>
              </a:rPr>
              <a:t> W   O</a:t>
            </a:r>
          </a:p>
          <a:p>
            <a:r>
              <a:rPr lang="nl-NL" sz="2800" dirty="0">
                <a:solidFill>
                  <a:schemeClr val="bg1"/>
                </a:solidFill>
              </a:rPr>
              <a:t>    </a:t>
            </a:r>
            <a:r>
              <a:rPr lang="nl-NL" sz="2800" dirty="0" err="1">
                <a:solidFill>
                  <a:schemeClr val="bg1"/>
                </a:solidFill>
              </a:rPr>
              <a:t>Z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70" name="Tekstvak 69">
            <a:extLst>
              <a:ext uri="{FF2B5EF4-FFF2-40B4-BE49-F238E27FC236}">
                <a16:creationId xmlns:a16="http://schemas.microsoft.com/office/drawing/2014/main" id="{D0376321-E6E3-7445-86B2-3E84DAD2245E}"/>
              </a:ext>
            </a:extLst>
          </p:cNvPr>
          <p:cNvSpPr txBox="1"/>
          <p:nvPr/>
        </p:nvSpPr>
        <p:spPr>
          <a:xfrm>
            <a:off x="4035011" y="4248722"/>
            <a:ext cx="19618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/>
              <a:t>Leider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C3F14986-BD8C-854B-8A78-D5F0E6431AA8}"/>
              </a:ext>
            </a:extLst>
          </p:cNvPr>
          <p:cNvSpPr txBox="1"/>
          <p:nvPr/>
        </p:nvSpPr>
        <p:spPr>
          <a:xfrm>
            <a:off x="3926286" y="2557878"/>
            <a:ext cx="17711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/>
              <a:t>Dummy</a:t>
            </a:r>
          </a:p>
        </p:txBody>
      </p:sp>
      <p:pic>
        <p:nvPicPr>
          <p:cNvPr id="35" name="Picture 2">
            <a:extLst>
              <a:ext uri="{FF2B5EF4-FFF2-40B4-BE49-F238E27FC236}">
                <a16:creationId xmlns:a16="http://schemas.microsoft.com/office/drawing/2014/main" id="{DEF2C33B-D708-F546-B299-B28511C22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050" y="875383"/>
            <a:ext cx="1440161" cy="1682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">
            <a:extLst>
              <a:ext uri="{FF2B5EF4-FFF2-40B4-BE49-F238E27FC236}">
                <a16:creationId xmlns:a16="http://schemas.microsoft.com/office/drawing/2014/main" id="{B718E031-5F04-4445-9D88-E5C4F65C1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110" y="4654608"/>
            <a:ext cx="2298043" cy="1682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CB42BFE5-7D47-E848-B49A-0EC3F193A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980" y="2756493"/>
            <a:ext cx="1305888" cy="157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>
            <a:extLst>
              <a:ext uri="{FF2B5EF4-FFF2-40B4-BE49-F238E27FC236}">
                <a16:creationId xmlns:a16="http://schemas.microsoft.com/office/drawing/2014/main" id="{1DD14454-B6B0-5942-BE66-A4250C8A3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900" y="2757933"/>
            <a:ext cx="1830436" cy="15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61639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Bridge  NBB 5-krt hoog sjb 2">
  <a:themeElements>
    <a:clrScheme name="bridge 1">
      <a:dk1>
        <a:srgbClr val="000000"/>
      </a:dk1>
      <a:lt1>
        <a:srgbClr val="FFFFFF"/>
      </a:lt1>
      <a:dk2>
        <a:srgbClr val="634329"/>
      </a:dk2>
      <a:lt2>
        <a:srgbClr val="FFFFFF"/>
      </a:lt2>
      <a:accent1>
        <a:srgbClr val="FCAF17"/>
      </a:accent1>
      <a:accent2>
        <a:srgbClr val="EC8026"/>
      </a:accent2>
      <a:accent3>
        <a:srgbClr val="FFFFFF"/>
      </a:accent3>
      <a:accent4>
        <a:srgbClr val="000000"/>
      </a:accent4>
      <a:accent5>
        <a:srgbClr val="FDD4AB"/>
      </a:accent5>
      <a:accent6>
        <a:srgbClr val="D67321"/>
      </a:accent6>
      <a:hlink>
        <a:srgbClr val="E44C16"/>
      </a:hlink>
      <a:folHlink>
        <a:srgbClr val="923222"/>
      </a:folHlink>
    </a:clrScheme>
    <a:fontScheme name="Aangepast 3">
      <a:majorFont>
        <a:latin typeface="DejaVu Sans"/>
        <a:ea typeface=""/>
        <a:cs typeface="Arial"/>
      </a:majorFont>
      <a:minorFont>
        <a:latin typeface="DejaVu Sans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bridge 1">
        <a:dk1>
          <a:srgbClr val="000000"/>
        </a:dk1>
        <a:lt1>
          <a:srgbClr val="FFFFFF"/>
        </a:lt1>
        <a:dk2>
          <a:srgbClr val="634329"/>
        </a:dk2>
        <a:lt2>
          <a:srgbClr val="FFFFFF"/>
        </a:lt2>
        <a:accent1>
          <a:srgbClr val="FCAF17"/>
        </a:accent1>
        <a:accent2>
          <a:srgbClr val="EC8026"/>
        </a:accent2>
        <a:accent3>
          <a:srgbClr val="FFFFFF"/>
        </a:accent3>
        <a:accent4>
          <a:srgbClr val="000000"/>
        </a:accent4>
        <a:accent5>
          <a:srgbClr val="FDD4AB"/>
        </a:accent5>
        <a:accent6>
          <a:srgbClr val="D67321"/>
        </a:accent6>
        <a:hlink>
          <a:srgbClr val="E44C16"/>
        </a:hlink>
        <a:folHlink>
          <a:srgbClr val="9232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ridge  NBB 5-krt hoog sjb 2">
  <a:themeElements>
    <a:clrScheme name="bridge 1">
      <a:dk1>
        <a:srgbClr val="000000"/>
      </a:dk1>
      <a:lt1>
        <a:srgbClr val="FFFFFF"/>
      </a:lt1>
      <a:dk2>
        <a:srgbClr val="634329"/>
      </a:dk2>
      <a:lt2>
        <a:srgbClr val="FFFFFF"/>
      </a:lt2>
      <a:accent1>
        <a:srgbClr val="FCAF17"/>
      </a:accent1>
      <a:accent2>
        <a:srgbClr val="EC8026"/>
      </a:accent2>
      <a:accent3>
        <a:srgbClr val="FFFFFF"/>
      </a:accent3>
      <a:accent4>
        <a:srgbClr val="000000"/>
      </a:accent4>
      <a:accent5>
        <a:srgbClr val="FDD4AB"/>
      </a:accent5>
      <a:accent6>
        <a:srgbClr val="D67321"/>
      </a:accent6>
      <a:hlink>
        <a:srgbClr val="E44C16"/>
      </a:hlink>
      <a:folHlink>
        <a:srgbClr val="923222"/>
      </a:folHlink>
    </a:clrScheme>
    <a:fontScheme name="Aangepast 3">
      <a:majorFont>
        <a:latin typeface="DejaVu Sans"/>
        <a:ea typeface=""/>
        <a:cs typeface="Arial"/>
      </a:majorFont>
      <a:minorFont>
        <a:latin typeface="DejaVu Sans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bridge 1">
        <a:dk1>
          <a:srgbClr val="000000"/>
        </a:dk1>
        <a:lt1>
          <a:srgbClr val="FFFFFF"/>
        </a:lt1>
        <a:dk2>
          <a:srgbClr val="634329"/>
        </a:dk2>
        <a:lt2>
          <a:srgbClr val="FFFFFF"/>
        </a:lt2>
        <a:accent1>
          <a:srgbClr val="FCAF17"/>
        </a:accent1>
        <a:accent2>
          <a:srgbClr val="EC8026"/>
        </a:accent2>
        <a:accent3>
          <a:srgbClr val="FFFFFF"/>
        </a:accent3>
        <a:accent4>
          <a:srgbClr val="000000"/>
        </a:accent4>
        <a:accent5>
          <a:srgbClr val="FDD4AB"/>
        </a:accent5>
        <a:accent6>
          <a:srgbClr val="D67321"/>
        </a:accent6>
        <a:hlink>
          <a:srgbClr val="E44C16"/>
        </a:hlink>
        <a:folHlink>
          <a:srgbClr val="9232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36887</TotalTime>
  <Words>2184</Words>
  <Application>Microsoft Macintosh PowerPoint</Application>
  <PresentationFormat>Breedbeeld</PresentationFormat>
  <Paragraphs>548</Paragraphs>
  <Slides>42</Slides>
  <Notes>42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Diatitels</vt:lpstr>
      </vt:variant>
      <vt:variant>
        <vt:i4>42</vt:i4>
      </vt:variant>
    </vt:vector>
  </HeadingPairs>
  <TitlesOfParts>
    <vt:vector size="51" baseType="lpstr">
      <vt:lpstr>Arial</vt:lpstr>
      <vt:lpstr>Calibri</vt:lpstr>
      <vt:lpstr>Calibri Light</vt:lpstr>
      <vt:lpstr>DejaVu Sans</vt:lpstr>
      <vt:lpstr>Segoe Print</vt:lpstr>
      <vt:lpstr>Verdana</vt:lpstr>
      <vt:lpstr>Wingdings</vt:lpstr>
      <vt:lpstr>1_Bridge  NBB 5-krt hoog sjb 2</vt:lpstr>
      <vt:lpstr>2_Bridge  NBB 5-krt hoog sjb 2</vt:lpstr>
      <vt:lpstr>PowerPoint-presentatie</vt:lpstr>
      <vt:lpstr>Herhaling (1)</vt:lpstr>
      <vt:lpstr>Herhaling (2)</vt:lpstr>
      <vt:lpstr>Lengteslagen (1a)</vt:lpstr>
      <vt:lpstr>Lengteslagen (1b)</vt:lpstr>
      <vt:lpstr>Lengteslagen (2a)</vt:lpstr>
      <vt:lpstr>Tafelopdracht</vt:lpstr>
      <vt:lpstr>Werkboek 3A-1 (a)</vt:lpstr>
      <vt:lpstr>Werkboek 3A-1 (b)</vt:lpstr>
      <vt:lpstr>Werkboek 3A-2 (a)</vt:lpstr>
      <vt:lpstr>Werkboek 3A-2 (b)</vt:lpstr>
      <vt:lpstr>Werkboek 3A-3 (a)</vt:lpstr>
      <vt:lpstr>Werkboek 3A-3 (a)</vt:lpstr>
      <vt:lpstr>Werkboek 3A-3 (b)</vt:lpstr>
      <vt:lpstr>Werkboek 3A-4 (a)</vt:lpstr>
      <vt:lpstr>Werkboek 3A-4 (b)</vt:lpstr>
      <vt:lpstr>Kansberekening (1)</vt:lpstr>
      <vt:lpstr>Kansberekening (2)</vt:lpstr>
      <vt:lpstr>Kansen (1)</vt:lpstr>
      <vt:lpstr>Kansen (1b)</vt:lpstr>
      <vt:lpstr>Kansen (2)</vt:lpstr>
      <vt:lpstr>Kansen (2b)</vt:lpstr>
      <vt:lpstr>Aanpak slagen ontwikkelen (1)</vt:lpstr>
      <vt:lpstr>Aanpak slagen ontwikkelen (2)</vt:lpstr>
      <vt:lpstr>Welke werkkleur ontwikkelen? (1)</vt:lpstr>
      <vt:lpstr>Welke werkkleur ontwikkelen? (2)</vt:lpstr>
      <vt:lpstr>Kansen per kleur</vt:lpstr>
      <vt:lpstr>Tafelopdracht</vt:lpstr>
      <vt:lpstr>Werkboek 3A-5 (a)</vt:lpstr>
      <vt:lpstr>Werkboek 3A-5 (b)</vt:lpstr>
      <vt:lpstr>Werkboek 3A-6 (a)</vt:lpstr>
      <vt:lpstr>Werkboek 3A-6 (b)</vt:lpstr>
      <vt:lpstr>Werkboek 3A-7 (a)</vt:lpstr>
      <vt:lpstr>Werkboek 3A-7 (b)</vt:lpstr>
      <vt:lpstr>De kracht van troef (1)</vt:lpstr>
      <vt:lpstr>De kracht van troef (2)</vt:lpstr>
      <vt:lpstr>De kracht van troef (3)</vt:lpstr>
      <vt:lpstr>Spel 1</vt:lpstr>
      <vt:lpstr>Spel 2</vt:lpstr>
      <vt:lpstr>Spel 3</vt:lpstr>
      <vt:lpstr>Spel 4</vt:lpstr>
      <vt:lpstr>Huiswerk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Ton Walbeek</dc:creator>
  <cp:lastModifiedBy>Jacqueline de Vos Burchart</cp:lastModifiedBy>
  <cp:revision>528</cp:revision>
  <dcterms:created xsi:type="dcterms:W3CDTF">2020-08-29T14:05:08Z</dcterms:created>
  <dcterms:modified xsi:type="dcterms:W3CDTF">2023-09-29T11:18:37Z</dcterms:modified>
</cp:coreProperties>
</file>