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30" r:id="rId2"/>
  </p:sldMasterIdLst>
  <p:notesMasterIdLst>
    <p:notesMasterId r:id="rId38"/>
  </p:notesMasterIdLst>
  <p:sldIdLst>
    <p:sldId id="257" r:id="rId3"/>
    <p:sldId id="779" r:id="rId4"/>
    <p:sldId id="805" r:id="rId5"/>
    <p:sldId id="806" r:id="rId6"/>
    <p:sldId id="807" r:id="rId7"/>
    <p:sldId id="808" r:id="rId8"/>
    <p:sldId id="795" r:id="rId9"/>
    <p:sldId id="809" r:id="rId10"/>
    <p:sldId id="810" r:id="rId11"/>
    <p:sldId id="811" r:id="rId12"/>
    <p:sldId id="812" r:id="rId13"/>
    <p:sldId id="813" r:id="rId14"/>
    <p:sldId id="815" r:id="rId15"/>
    <p:sldId id="816" r:id="rId16"/>
    <p:sldId id="818" r:id="rId17"/>
    <p:sldId id="817" r:id="rId18"/>
    <p:sldId id="820" r:id="rId19"/>
    <p:sldId id="821" r:id="rId20"/>
    <p:sldId id="822" r:id="rId21"/>
    <p:sldId id="823" r:id="rId22"/>
    <p:sldId id="824" r:id="rId23"/>
    <p:sldId id="825" r:id="rId24"/>
    <p:sldId id="826" r:id="rId25"/>
    <p:sldId id="827" r:id="rId26"/>
    <p:sldId id="828" r:id="rId27"/>
    <p:sldId id="829" r:id="rId28"/>
    <p:sldId id="830" r:id="rId29"/>
    <p:sldId id="832" r:id="rId30"/>
    <p:sldId id="831" r:id="rId31"/>
    <p:sldId id="833" r:id="rId32"/>
    <p:sldId id="800" r:id="rId33"/>
    <p:sldId id="834" r:id="rId34"/>
    <p:sldId id="835" r:id="rId35"/>
    <p:sldId id="836" r:id="rId36"/>
    <p:sldId id="804"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415" userDrawn="1">
          <p15:clr>
            <a:srgbClr val="A4A3A4"/>
          </p15:clr>
        </p15:guide>
        <p15:guide id="4" pos="3114" userDrawn="1">
          <p15:clr>
            <a:srgbClr val="A4A3A4"/>
          </p15:clr>
        </p15:guide>
        <p15:guide id="5" pos="5473" userDrawn="1">
          <p15:clr>
            <a:srgbClr val="A4A3A4"/>
          </p15:clr>
        </p15:guide>
        <p15:guide id="6" pos="70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 Walbeek" initials="TW" lastIdx="1" clrIdx="0">
    <p:extLst>
      <p:ext uri="{19B8F6BF-5375-455C-9EA6-DF929625EA0E}">
        <p15:presenceInfo xmlns:p15="http://schemas.microsoft.com/office/powerpoint/2012/main" userId="3578620bad98d3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8F8F8"/>
    <a:srgbClr val="EE6B00"/>
    <a:srgbClr val="D0CECE"/>
    <a:srgbClr val="A1BDC6"/>
    <a:srgbClr val="FFBFA0"/>
    <a:srgbClr val="FDFFFE"/>
    <a:srgbClr val="E17500"/>
    <a:srgbClr val="33335C"/>
    <a:srgbClr val="F7B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44" autoAdjust="0"/>
    <p:restoredTop sz="56740" autoAdjust="0"/>
  </p:normalViewPr>
  <p:slideViewPr>
    <p:cSldViewPr snapToGrid="0" showGuides="1">
      <p:cViewPr>
        <p:scale>
          <a:sx n="83" d="100"/>
          <a:sy n="83" d="100"/>
        </p:scale>
        <p:origin x="144" y="-120"/>
      </p:cViewPr>
      <p:guideLst>
        <p:guide orient="horz" pos="1366"/>
        <p:guide pos="415"/>
        <p:guide pos="3114"/>
        <p:guide pos="5473"/>
        <p:guide pos="7038"/>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F4B1D-7646-4304-A418-AB3857610BC9}" type="datetimeFigureOut">
              <a:rPr lang="nl-NL" smtClean="0"/>
              <a:t>20-09-23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D2EA8-A282-4B48-9D2F-04F4C72EBB48}" type="slidenum">
              <a:rPr lang="nl-NL" smtClean="0"/>
              <a:t>‹nr.›</a:t>
            </a:fld>
            <a:endParaRPr lang="nl-NL"/>
          </a:p>
        </p:txBody>
      </p:sp>
    </p:spTree>
    <p:extLst>
      <p:ext uri="{BB962C8B-B14F-4D97-AF65-F5344CB8AC3E}">
        <p14:creationId xmlns:p14="http://schemas.microsoft.com/office/powerpoint/2010/main" val="382682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wordt de Leider? Dat wordt bepaald tijdens het biedproces. Het bieden doen wij pas later in de cursus. Hier stellen we dat Zuid de leider is. De partner van de leider, Noord, wordt de dummy. De andere 2 spelers, Oost en West, zijn de tegenstanders.</a:t>
            </a:r>
          </a:p>
          <a:p>
            <a:r>
              <a:rPr lang="nl-NL" dirty="0"/>
              <a:t>Kaarten van dummy worden open op tafel gelegd in 4 rijtjes per kleur gesorteerd.</a:t>
            </a:r>
          </a:p>
          <a:p>
            <a:r>
              <a:rPr lang="nl-NL" dirty="0"/>
              <a:t>Voordeel voor de leider: hij ziet alle 26 kaarten van zijn team. De leider beslist welke kaart de dummy moet spelen</a:t>
            </a:r>
            <a:r>
              <a:rPr lang="nl-NL" sz="1200" kern="0" dirty="0">
                <a:solidFill>
                  <a:srgbClr val="000000"/>
                </a:solidFill>
                <a:latin typeface="+mj-lt"/>
              </a:rPr>
              <a:t> en zegt bijv. ‘speel maar ruiten 4’.</a:t>
            </a:r>
            <a:endParaRPr lang="nl-NL"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a:t>
            </a:fld>
            <a:endParaRPr lang="nl-NL"/>
          </a:p>
        </p:txBody>
      </p:sp>
    </p:spTree>
    <p:extLst>
      <p:ext uri="{BB962C8B-B14F-4D97-AF65-F5344CB8AC3E}">
        <p14:creationId xmlns:p14="http://schemas.microsoft.com/office/powerpoint/2010/main" val="57110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kans op 2 hartenslagen?  </a:t>
            </a:r>
            <a:r>
              <a:rPr lang="nl-NL" dirty="0">
                <a:solidFill>
                  <a:srgbClr val="FF0000"/>
                </a:solidFill>
                <a:sym typeface="Symbol"/>
              </a:rPr>
              <a:t>♥</a:t>
            </a:r>
            <a:r>
              <a:rPr lang="nl-NL" dirty="0">
                <a:sym typeface="Symbol"/>
              </a:rPr>
              <a:t>H bij West</a:t>
            </a:r>
            <a:endParaRPr lang="nl-NL" dirty="0"/>
          </a:p>
          <a:p>
            <a:r>
              <a:rPr lang="nl-NL" dirty="0"/>
              <a:t>Speel </a:t>
            </a:r>
            <a:r>
              <a:rPr lang="nl-NL" dirty="0">
                <a:solidFill>
                  <a:srgbClr val="FF0000"/>
                </a:solidFill>
                <a:sym typeface="Symbol"/>
              </a:rPr>
              <a:t>♥</a:t>
            </a:r>
            <a:r>
              <a:rPr lang="nl-NL" dirty="0">
                <a:sym typeface="Symbol"/>
              </a:rPr>
              <a:t>2 naar </a:t>
            </a:r>
            <a:r>
              <a:rPr lang="nl-NL" dirty="0">
                <a:solidFill>
                  <a:srgbClr val="FF0000"/>
                </a:solidFill>
                <a:sym typeface="Symbol"/>
              </a:rPr>
              <a:t>♥</a:t>
            </a:r>
            <a:r>
              <a:rPr lang="nl-NL" dirty="0">
                <a:sym typeface="Symbol"/>
              </a:rPr>
              <a:t>V. De vrouw is een kanskaart. 50% kans dat V een slag wordt.</a:t>
            </a:r>
            <a:endParaRPr lang="nl-NL"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11</a:t>
            </a:fld>
            <a:endParaRPr lang="nl-NL"/>
          </a:p>
        </p:txBody>
      </p:sp>
    </p:spTree>
    <p:extLst>
      <p:ext uri="{BB962C8B-B14F-4D97-AF65-F5344CB8AC3E}">
        <p14:creationId xmlns:p14="http://schemas.microsoft.com/office/powerpoint/2010/main" val="401608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dirty="0">
                <a:solidFill>
                  <a:srgbClr val="000000"/>
                </a:solidFill>
              </a:rPr>
              <a:t>Bij snijden speel je naar de vork toe. </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12</a:t>
            </a:fld>
            <a:endParaRPr lang="nl-NL"/>
          </a:p>
        </p:txBody>
      </p:sp>
    </p:spTree>
    <p:extLst>
      <p:ext uri="{BB962C8B-B14F-4D97-AF65-F5344CB8AC3E}">
        <p14:creationId xmlns:p14="http://schemas.microsoft.com/office/powerpoint/2010/main" val="358735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dirty="0"/>
              <a:t>Wanneer kans op 3 ruitenslagen?  </a:t>
            </a:r>
            <a:r>
              <a:rPr lang="nl-NL" dirty="0">
                <a:solidFill>
                  <a:srgbClr val="FF0000"/>
                </a:solidFill>
                <a:sym typeface="Symbol"/>
              </a:rPr>
              <a:t>♦</a:t>
            </a:r>
            <a:r>
              <a:rPr lang="nl-NL" dirty="0">
                <a:sym typeface="Symbol"/>
              </a:rPr>
              <a:t>H bij West</a:t>
            </a:r>
          </a:p>
          <a:p>
            <a:pPr>
              <a:lnSpc>
                <a:spcPct val="100000"/>
              </a:lnSpc>
            </a:pPr>
            <a:r>
              <a:rPr lang="nl-NL" dirty="0">
                <a:sym typeface="Symbol"/>
              </a:rPr>
              <a:t>Hoe speel je? </a:t>
            </a:r>
            <a:r>
              <a:rPr lang="nl-NL" dirty="0">
                <a:solidFill>
                  <a:srgbClr val="FF0000"/>
                </a:solidFill>
                <a:sym typeface="Symbol"/>
              </a:rPr>
              <a:t>♦</a:t>
            </a:r>
            <a:r>
              <a:rPr lang="nl-NL" dirty="0">
                <a:sym typeface="Symbol"/>
              </a:rPr>
              <a:t>2 </a:t>
            </a:r>
            <a:r>
              <a:rPr lang="nl-NL" dirty="0">
                <a:sym typeface="Wingdings" panose="05000000000000000000" pitchFamily="2" charset="2"/>
              </a:rPr>
              <a:t></a:t>
            </a:r>
            <a:r>
              <a:rPr lang="nl-NL" dirty="0">
                <a:sym typeface="Symbol"/>
              </a:rPr>
              <a:t> </a:t>
            </a:r>
            <a:r>
              <a:rPr lang="nl-NL" dirty="0">
                <a:solidFill>
                  <a:srgbClr val="FF0000"/>
                </a:solidFill>
                <a:sym typeface="Symbol"/>
              </a:rPr>
              <a:t>♦</a:t>
            </a:r>
            <a:r>
              <a:rPr lang="nl-NL" dirty="0">
                <a:sym typeface="Symbol"/>
              </a:rPr>
              <a:t>B. De B houdt.</a:t>
            </a:r>
          </a:p>
          <a:p>
            <a:pPr>
              <a:lnSpc>
                <a:spcPct val="100000"/>
              </a:lnSpc>
            </a:pPr>
            <a:r>
              <a:rPr lang="nl-NL" dirty="0">
                <a:sym typeface="Symbol"/>
              </a:rPr>
              <a:t>Wie heeft </a:t>
            </a:r>
            <a:r>
              <a:rPr lang="nl-NL" dirty="0">
                <a:solidFill>
                  <a:srgbClr val="FF0000"/>
                </a:solidFill>
                <a:sym typeface="Symbol"/>
              </a:rPr>
              <a:t>♦</a:t>
            </a:r>
            <a:r>
              <a:rPr lang="nl-NL" dirty="0">
                <a:sym typeface="Symbol"/>
              </a:rPr>
              <a:t>H? West</a:t>
            </a:r>
          </a:p>
          <a:p>
            <a:pPr>
              <a:lnSpc>
                <a:spcPct val="100000"/>
              </a:lnSpc>
            </a:pPr>
            <a:r>
              <a:rPr lang="nl-NL" dirty="0">
                <a:sym typeface="Symbol"/>
              </a:rPr>
              <a:t>Met ♠3 </a:t>
            </a:r>
            <a:r>
              <a:rPr lang="nl-NL" dirty="0">
                <a:sym typeface="Wingdings" panose="05000000000000000000" pitchFamily="2" charset="2"/>
              </a:rPr>
              <a:t> </a:t>
            </a:r>
            <a:r>
              <a:rPr lang="nl-NL" dirty="0">
                <a:sym typeface="Symbol"/>
              </a:rPr>
              <a:t>♠A  </a:t>
            </a:r>
            <a:br>
              <a:rPr lang="nl-NL" dirty="0">
                <a:sym typeface="Symbol"/>
              </a:rPr>
            </a:br>
            <a:r>
              <a:rPr lang="nl-NL" dirty="0">
                <a:sym typeface="Symbol"/>
              </a:rPr>
              <a:t>en </a:t>
            </a:r>
            <a:r>
              <a:rPr lang="nl-NL" dirty="0">
                <a:solidFill>
                  <a:srgbClr val="FF0000"/>
                </a:solidFill>
                <a:sym typeface="Symbol"/>
              </a:rPr>
              <a:t>♦</a:t>
            </a:r>
            <a:r>
              <a:rPr lang="nl-NL" dirty="0">
                <a:sym typeface="Symbol"/>
              </a:rPr>
              <a:t>3 </a:t>
            </a:r>
            <a:r>
              <a:rPr lang="nl-NL" dirty="0">
                <a:sym typeface="Wingdings" panose="05000000000000000000" pitchFamily="2" charset="2"/>
              </a:rPr>
              <a:t></a:t>
            </a:r>
            <a:r>
              <a:rPr lang="nl-NL" dirty="0">
                <a:sym typeface="Symbol"/>
              </a:rPr>
              <a:t> </a:t>
            </a:r>
            <a:r>
              <a:rPr lang="nl-NL" dirty="0">
                <a:solidFill>
                  <a:srgbClr val="FF0000"/>
                </a:solidFill>
                <a:sym typeface="Symbol"/>
              </a:rPr>
              <a:t>♦</a:t>
            </a:r>
            <a:r>
              <a:rPr lang="nl-NL" dirty="0">
                <a:sym typeface="Symbol"/>
              </a:rPr>
              <a:t>V</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13</a:t>
            </a:fld>
            <a:endParaRPr lang="nl-NL"/>
          </a:p>
        </p:txBody>
      </p:sp>
    </p:spTree>
    <p:extLst>
      <p:ext uri="{BB962C8B-B14F-4D97-AF65-F5344CB8AC3E}">
        <p14:creationId xmlns:p14="http://schemas.microsoft.com/office/powerpoint/2010/main" val="223964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Symbol"/>
              </a:rPr>
              <a:t>De leider is aan slag. Welke klaveren speel je als eerste?</a:t>
            </a:r>
          </a:p>
          <a:p>
            <a:r>
              <a:rPr lang="nl-NL" dirty="0">
                <a:sym typeface="Symbol"/>
              </a:rPr>
              <a:t>♣3 </a:t>
            </a:r>
            <a:r>
              <a:rPr lang="nl-NL" dirty="0">
                <a:sym typeface="Wingdings" panose="05000000000000000000" pitchFamily="2" charset="2"/>
              </a:rPr>
              <a:t> ♣H</a:t>
            </a:r>
          </a:p>
          <a:p>
            <a:r>
              <a:rPr lang="nl-NL" dirty="0">
                <a:sym typeface="Wingdings" panose="05000000000000000000" pitchFamily="2" charset="2"/>
              </a:rPr>
              <a:t>Dan vanuit de dummy ♣2  ♣B. De ♣B is een kanskaart.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DejaVu Sans" panose="020B0603030804020204" pitchFamily="34" charset="0"/>
                <a:ea typeface="DejaVu Sans" panose="020B0603030804020204" pitchFamily="34" charset="0"/>
                <a:cs typeface="DejaVu Sans" panose="020B0603030804020204" pitchFamily="34" charset="0"/>
              </a:rPr>
              <a:t>Leider maakt 3 slagen met de </a:t>
            </a:r>
            <a:r>
              <a:rPr lang="nl-NL" sz="1200" dirty="0">
                <a:solidFill>
                  <a:srgbClr val="000000"/>
                </a:solidFill>
                <a:latin typeface="DejaVu Sans" panose="020B0603030804020204" pitchFamily="34" charset="0"/>
                <a:ea typeface="DejaVu Sans" panose="020B0603030804020204" pitchFamily="34" charset="0"/>
                <a:cs typeface="DejaVu Sans" panose="020B0603030804020204" pitchFamily="34" charset="0"/>
                <a:sym typeface="Symbol" panose="05050102010706020507" pitchFamily="18" charset="2"/>
              </a:rPr>
              <a:t></a:t>
            </a:r>
            <a:r>
              <a:rPr lang="nl-NL" sz="1200" dirty="0">
                <a:solidFill>
                  <a:srgbClr val="000000"/>
                </a:solidFill>
                <a:latin typeface="DejaVu Sans" panose="020B0603030804020204" pitchFamily="34" charset="0"/>
                <a:ea typeface="DejaVu Sans" panose="020B0603030804020204" pitchFamily="34" charset="0"/>
                <a:cs typeface="DejaVu Sans" panose="020B0603030804020204" pitchFamily="34" charset="0"/>
              </a:rPr>
              <a:t>V bij Oost.</a:t>
            </a:r>
          </a:p>
          <a:p>
            <a:endParaRPr lang="nl-NL" dirty="0">
              <a:sym typeface="Symbol"/>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14</a:t>
            </a:fld>
            <a:endParaRPr lang="nl-NL"/>
          </a:p>
        </p:txBody>
      </p:sp>
    </p:spTree>
    <p:extLst>
      <p:ext uri="{BB962C8B-B14F-4D97-AF65-F5344CB8AC3E}">
        <p14:creationId xmlns:p14="http://schemas.microsoft.com/office/powerpoint/2010/main" val="272308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sym typeface="Symbol"/>
              </a:rPr>
              <a:t>De leider is in Zuid aan slag. Welke klaveren speel je als eerste?</a:t>
            </a:r>
          </a:p>
          <a:p>
            <a:r>
              <a:rPr lang="nl-NL" dirty="0">
                <a:latin typeface="+mj-lt"/>
                <a:sym typeface="Symbol"/>
              </a:rPr>
              <a:t>♣3 </a:t>
            </a:r>
            <a:r>
              <a:rPr lang="nl-NL" dirty="0">
                <a:latin typeface="+mj-lt"/>
                <a:sym typeface="Wingdings" panose="05000000000000000000" pitchFamily="2" charset="2"/>
              </a:rPr>
              <a:t> ♣H</a:t>
            </a:r>
          </a:p>
          <a:p>
            <a:r>
              <a:rPr lang="nl-NL" dirty="0">
                <a:latin typeface="+mj-lt"/>
                <a:sym typeface="Wingdings" panose="05000000000000000000" pitchFamily="2" charset="2"/>
              </a:rPr>
              <a:t>Dan vanuit de dummy ♣2  ♣B (weer een kanskaart)</a:t>
            </a:r>
            <a:endParaRPr lang="nl-NL" dirty="0">
              <a:latin typeface="+mj-lt"/>
              <a:sym typeface="Symbo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mj-lt"/>
              </a:rPr>
              <a:t>Nu maar 2 slagen met </a:t>
            </a:r>
            <a:r>
              <a:rPr lang="nl-NL" sz="1200" dirty="0">
                <a:solidFill>
                  <a:srgbClr val="000000"/>
                </a:solidFill>
                <a:latin typeface="+mj-lt"/>
                <a:sym typeface="Symbol" panose="05050102010706020507" pitchFamily="18" charset="2"/>
              </a:rPr>
              <a:t></a:t>
            </a:r>
            <a:r>
              <a:rPr lang="nl-NL" sz="1200" dirty="0">
                <a:solidFill>
                  <a:srgbClr val="000000"/>
                </a:solidFill>
                <a:latin typeface="+mj-lt"/>
              </a:rPr>
              <a:t>V bij West</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15</a:t>
            </a:fld>
            <a:endParaRPr lang="nl-NL"/>
          </a:p>
        </p:txBody>
      </p:sp>
    </p:spTree>
    <p:extLst>
      <p:ext uri="{BB962C8B-B14F-4D97-AF65-F5344CB8AC3E}">
        <p14:creationId xmlns:p14="http://schemas.microsoft.com/office/powerpoint/2010/main" val="252512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sym typeface="Symbol"/>
              </a:rPr>
              <a:t>De leider is in Zuid aan slag</a:t>
            </a:r>
          </a:p>
          <a:p>
            <a:r>
              <a:rPr lang="nl-NL" dirty="0">
                <a:latin typeface="+mj-lt"/>
                <a:sym typeface="Symbol"/>
              </a:rPr>
              <a:t>Welke harten speel je als eerste? </a:t>
            </a:r>
            <a:r>
              <a:rPr lang="nl-NL" dirty="0">
                <a:solidFill>
                  <a:srgbClr val="FF0000"/>
                </a:solidFill>
                <a:latin typeface="+mj-lt"/>
                <a:sym typeface="Symbol"/>
              </a:rPr>
              <a:t>♥</a:t>
            </a:r>
            <a:r>
              <a:rPr lang="nl-NL" dirty="0">
                <a:latin typeface="+mj-lt"/>
                <a:sym typeface="Symbol"/>
              </a:rPr>
              <a:t>B </a:t>
            </a:r>
            <a:r>
              <a:rPr lang="nl-NL" dirty="0">
                <a:latin typeface="+mj-lt"/>
                <a:sym typeface="Wingdings" panose="05000000000000000000" pitchFamily="2" charset="2"/>
              </a:rPr>
              <a:t> </a:t>
            </a:r>
            <a:r>
              <a:rPr lang="nl-NL" dirty="0">
                <a:solidFill>
                  <a:srgbClr val="FF0000"/>
                </a:solidFill>
                <a:latin typeface="+mj-lt"/>
                <a:sym typeface="Wingdings" panose="05000000000000000000" pitchFamily="2" charset="2"/>
              </a:rPr>
              <a:t>♥</a:t>
            </a:r>
            <a:r>
              <a:rPr lang="nl-NL" dirty="0">
                <a:latin typeface="+mj-lt"/>
                <a:sym typeface="Wingdings" panose="05000000000000000000" pitchFamily="2" charset="2"/>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mj-lt"/>
                <a:sym typeface="Wingdings" panose="05000000000000000000" pitchFamily="2" charset="2"/>
              </a:rPr>
              <a:t>Als </a:t>
            </a:r>
            <a:r>
              <a:rPr lang="nl-NL" dirty="0">
                <a:solidFill>
                  <a:srgbClr val="FF0000"/>
                </a:solidFill>
                <a:latin typeface="+mj-lt"/>
                <a:sym typeface="Symbol"/>
              </a:rPr>
              <a:t>♥</a:t>
            </a:r>
            <a:r>
              <a:rPr lang="nl-NL" dirty="0">
                <a:latin typeface="+mj-lt"/>
                <a:sym typeface="Symbol"/>
              </a:rPr>
              <a:t>B de slag wint, zit de </a:t>
            </a:r>
            <a:r>
              <a:rPr lang="nl-NL" dirty="0">
                <a:solidFill>
                  <a:srgbClr val="FF0000"/>
                </a:solidFill>
                <a:latin typeface="+mj-lt"/>
                <a:sym typeface="Symbol"/>
              </a:rPr>
              <a:t>♥H bij West. </a:t>
            </a:r>
            <a:r>
              <a:rPr lang="nl-NL" sz="1200" dirty="0">
                <a:solidFill>
                  <a:srgbClr val="000000"/>
                </a:solidFill>
                <a:latin typeface="+mj-lt"/>
              </a:rPr>
              <a:t>(voordeel: leider blijft in harten aan slag)</a:t>
            </a:r>
          </a:p>
          <a:p>
            <a:r>
              <a:rPr lang="nl-NL" dirty="0">
                <a:solidFill>
                  <a:srgbClr val="FF0000"/>
                </a:solidFill>
                <a:latin typeface="+mj-lt"/>
                <a:sym typeface="Symbol"/>
              </a:rPr>
              <a:t>Daarna ♥3 </a:t>
            </a:r>
            <a:r>
              <a:rPr lang="nl-NL" dirty="0">
                <a:solidFill>
                  <a:srgbClr val="FF0000"/>
                </a:solidFill>
                <a:latin typeface="+mj-lt"/>
                <a:sym typeface="Wingdings" pitchFamily="2" charset="2"/>
              </a:rPr>
              <a:t> </a:t>
            </a:r>
            <a:r>
              <a:rPr lang="nl-NL" dirty="0">
                <a:solidFill>
                  <a:srgbClr val="FF0000"/>
                </a:solidFill>
                <a:latin typeface="+mj-lt"/>
                <a:sym typeface="Symbol"/>
              </a:rPr>
              <a:t>♥V.</a:t>
            </a:r>
            <a:endParaRPr lang="nl-NL" dirty="0">
              <a:latin typeface="+mj-lt"/>
              <a:sym typeface="Wingdings" panose="05000000000000000000" pitchFamily="2" charset="2"/>
            </a:endParaRPr>
          </a:p>
          <a:p>
            <a:r>
              <a:rPr lang="nl-NL" sz="1200" dirty="0">
                <a:solidFill>
                  <a:srgbClr val="000000"/>
                </a:solidFill>
                <a:latin typeface="+mj-lt"/>
              </a:rPr>
              <a:t>3 slagen met </a:t>
            </a:r>
            <a:r>
              <a:rPr lang="nl-NL" sz="1200" dirty="0">
                <a:solidFill>
                  <a:srgbClr val="FF0000"/>
                </a:solidFill>
                <a:latin typeface="+mj-lt"/>
                <a:sym typeface="Symbol"/>
              </a:rPr>
              <a:t>♥</a:t>
            </a:r>
            <a:r>
              <a:rPr lang="nl-NL" sz="1200" dirty="0">
                <a:latin typeface="+mj-lt"/>
                <a:sym typeface="Symbol"/>
              </a:rPr>
              <a:t>H</a:t>
            </a:r>
            <a:r>
              <a:rPr lang="nl-NL" sz="1200" dirty="0">
                <a:solidFill>
                  <a:srgbClr val="000000"/>
                </a:solidFill>
                <a:latin typeface="+mj-lt"/>
              </a:rPr>
              <a:t> bij West.</a:t>
            </a:r>
          </a:p>
          <a:p>
            <a:pPr lvl="1"/>
            <a:endParaRPr lang="nl-NL" dirty="0">
              <a:latin typeface="+mj-lt"/>
              <a:sym typeface="Symbol"/>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16</a:t>
            </a:fld>
            <a:endParaRPr lang="nl-NL"/>
          </a:p>
        </p:txBody>
      </p:sp>
    </p:spTree>
    <p:extLst>
      <p:ext uri="{BB962C8B-B14F-4D97-AF65-F5344CB8AC3E}">
        <p14:creationId xmlns:p14="http://schemas.microsoft.com/office/powerpoint/2010/main" val="2235159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Symbol"/>
              </a:rPr>
              <a:t>Hoe speel je voor 2 schoppen slagen?</a:t>
            </a:r>
          </a:p>
          <a:p>
            <a:r>
              <a:rPr lang="nl-NL" dirty="0">
                <a:sym typeface="Symbol"/>
              </a:rPr>
              <a:t>♠V of ♠B </a:t>
            </a:r>
            <a:r>
              <a:rPr lang="nl-NL" dirty="0">
                <a:sym typeface="Wingdings" panose="05000000000000000000" pitchFamily="2" charset="2"/>
              </a:rPr>
              <a:t> ♠2</a:t>
            </a:r>
          </a:p>
          <a:p>
            <a:r>
              <a:rPr lang="nl-NL" sz="1200" dirty="0">
                <a:solidFill>
                  <a:srgbClr val="000000"/>
                </a:solidFill>
                <a:latin typeface="+mj-lt"/>
              </a:rPr>
              <a:t>2 slagen met </a:t>
            </a:r>
            <a:r>
              <a:rPr lang="nl-NL" sz="1200" dirty="0">
                <a:solidFill>
                  <a:srgbClr val="000000"/>
                </a:solidFill>
                <a:latin typeface="+mj-lt"/>
                <a:sym typeface="Symbol" panose="05050102010706020507" pitchFamily="18" charset="2"/>
              </a:rPr>
              <a:t></a:t>
            </a:r>
            <a:r>
              <a:rPr lang="nl-NL" sz="1200" dirty="0">
                <a:latin typeface="+mj-lt"/>
                <a:sym typeface="Symbol"/>
              </a:rPr>
              <a:t>H</a:t>
            </a:r>
            <a:r>
              <a:rPr lang="nl-NL" sz="1200" dirty="0">
                <a:solidFill>
                  <a:srgbClr val="000000"/>
                </a:solidFill>
                <a:latin typeface="+mj-lt"/>
              </a:rPr>
              <a:t> bij Oost</a:t>
            </a:r>
          </a:p>
          <a:p>
            <a:pPr lvl="1"/>
            <a:endParaRPr lang="nl-NL" dirty="0">
              <a:latin typeface="+mj-lt"/>
              <a:sym typeface="Symbol"/>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17</a:t>
            </a:fld>
            <a:endParaRPr lang="nl-NL"/>
          </a:p>
        </p:txBody>
      </p:sp>
    </p:spTree>
    <p:extLst>
      <p:ext uri="{BB962C8B-B14F-4D97-AF65-F5344CB8AC3E}">
        <p14:creationId xmlns:p14="http://schemas.microsoft.com/office/powerpoint/2010/main" val="2513122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Symbol"/>
              </a:rPr>
              <a:t>Hoe speel je voor 3 schoppen slagen?</a:t>
            </a:r>
          </a:p>
          <a:p>
            <a:r>
              <a:rPr lang="nl-NL" dirty="0">
                <a:sym typeface="Symbol"/>
              </a:rPr>
              <a:t>♠V, ♠B of ♠10 </a:t>
            </a:r>
            <a:r>
              <a:rPr lang="nl-NL" dirty="0">
                <a:sym typeface="Wingdings" panose="05000000000000000000" pitchFamily="2" charset="2"/>
              </a:rPr>
              <a:t> ♠2</a:t>
            </a:r>
          </a:p>
          <a:p>
            <a:pPr>
              <a:buClr>
                <a:srgbClr val="C40D0F"/>
              </a:buClr>
            </a:pPr>
            <a:r>
              <a:rPr lang="nl-NL" sz="1200" dirty="0">
                <a:solidFill>
                  <a:srgbClr val="000000"/>
                </a:solidFill>
                <a:latin typeface="+mj-lt"/>
              </a:rPr>
              <a:t>Helaas, nu maar 2 slagen met </a:t>
            </a:r>
            <a:r>
              <a:rPr lang="nl-NL" sz="1200" dirty="0">
                <a:solidFill>
                  <a:srgbClr val="000000"/>
                </a:solidFill>
                <a:latin typeface="+mj-lt"/>
                <a:sym typeface="Symbol" panose="05050102010706020507" pitchFamily="18" charset="2"/>
              </a:rPr>
              <a:t></a:t>
            </a:r>
            <a:r>
              <a:rPr lang="nl-NL" sz="1200" dirty="0">
                <a:latin typeface="+mj-lt"/>
                <a:sym typeface="Symbol"/>
              </a:rPr>
              <a:t>H</a:t>
            </a:r>
            <a:r>
              <a:rPr lang="nl-NL" sz="1200" dirty="0">
                <a:solidFill>
                  <a:srgbClr val="000000"/>
                </a:solidFill>
                <a:latin typeface="+mj-lt"/>
              </a:rPr>
              <a:t> bij West</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18</a:t>
            </a:fld>
            <a:endParaRPr lang="nl-NL"/>
          </a:p>
        </p:txBody>
      </p:sp>
    </p:spTree>
    <p:extLst>
      <p:ext uri="{BB962C8B-B14F-4D97-AF65-F5344CB8AC3E}">
        <p14:creationId xmlns:p14="http://schemas.microsoft.com/office/powerpoint/2010/main" val="3872886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sym typeface="Symbol"/>
              </a:rPr>
              <a:t>Bij welk ‘</a:t>
            </a:r>
            <a:r>
              <a:rPr lang="nl-NL" dirty="0" err="1">
                <a:latin typeface="+mj-lt"/>
                <a:sym typeface="Symbol"/>
              </a:rPr>
              <a:t>zitsel</a:t>
            </a:r>
            <a:r>
              <a:rPr lang="nl-NL" dirty="0">
                <a:latin typeface="+mj-lt"/>
                <a:sym typeface="Symbol"/>
              </a:rPr>
              <a:t>’ kun je </a:t>
            </a:r>
            <a:r>
              <a:rPr lang="nl-NL" dirty="0">
                <a:solidFill>
                  <a:srgbClr val="FF0000"/>
                </a:solidFill>
                <a:latin typeface="+mj-lt"/>
                <a:sym typeface="Symbol"/>
              </a:rPr>
              <a:t>♦</a:t>
            </a:r>
            <a:r>
              <a:rPr lang="nl-NL" dirty="0">
                <a:latin typeface="+mj-lt"/>
                <a:sym typeface="Symbol"/>
              </a:rPr>
              <a:t>H maken?  </a:t>
            </a:r>
            <a:r>
              <a:rPr lang="nl-NL" dirty="0">
                <a:solidFill>
                  <a:srgbClr val="FF0000"/>
                </a:solidFill>
                <a:latin typeface="+mj-lt"/>
                <a:sym typeface="Symbol"/>
              </a:rPr>
              <a:t>♦</a:t>
            </a:r>
            <a:r>
              <a:rPr lang="nl-NL" dirty="0">
                <a:latin typeface="+mj-lt"/>
                <a:sym typeface="Symbol"/>
              </a:rPr>
              <a:t>A </a:t>
            </a:r>
            <a:r>
              <a:rPr lang="nl-NL" dirty="0">
                <a:latin typeface="+mj-lt"/>
                <a:sym typeface="Wingdings" panose="05000000000000000000" pitchFamily="2" charset="2"/>
              </a:rPr>
              <a:t>bij Oost</a:t>
            </a:r>
          </a:p>
          <a:p>
            <a:r>
              <a:rPr lang="nl-NL" dirty="0">
                <a:latin typeface="+mj-lt"/>
                <a:sym typeface="Wingdings" panose="05000000000000000000" pitchFamily="2" charset="2"/>
              </a:rPr>
              <a:t>Hoe moet je dan spelen? </a:t>
            </a:r>
            <a:r>
              <a:rPr lang="nl-NL" dirty="0">
                <a:solidFill>
                  <a:srgbClr val="FF0000"/>
                </a:solidFill>
                <a:latin typeface="+mj-lt"/>
                <a:sym typeface="Symbol"/>
              </a:rPr>
              <a:t>♦</a:t>
            </a:r>
            <a:r>
              <a:rPr lang="nl-NL" dirty="0">
                <a:latin typeface="+mj-lt"/>
                <a:sym typeface="Symbol"/>
              </a:rPr>
              <a:t>3 (of </a:t>
            </a:r>
            <a:r>
              <a:rPr lang="nl-NL" dirty="0">
                <a:solidFill>
                  <a:srgbClr val="FF0000"/>
                </a:solidFill>
                <a:latin typeface="+mj-lt"/>
                <a:sym typeface="Symbol"/>
              </a:rPr>
              <a:t>♦</a:t>
            </a:r>
            <a:r>
              <a:rPr lang="nl-NL" dirty="0">
                <a:latin typeface="+mj-lt"/>
                <a:sym typeface="Symbol"/>
              </a:rPr>
              <a:t>4)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H</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mj-lt"/>
                <a:cs typeface="Arial"/>
              </a:rPr>
              <a:t>50% kans op </a:t>
            </a:r>
            <a:r>
              <a:rPr lang="nl-NL" sz="1200" dirty="0">
                <a:solidFill>
                  <a:srgbClr val="FF0000"/>
                </a:solidFill>
                <a:latin typeface="+mj-lt"/>
                <a:sym typeface="Symbol"/>
              </a:rPr>
              <a:t>♦</a:t>
            </a:r>
            <a:r>
              <a:rPr lang="nl-NL" sz="1200" dirty="0">
                <a:solidFill>
                  <a:srgbClr val="000000"/>
                </a:solidFill>
                <a:latin typeface="+mj-lt"/>
                <a:cs typeface="Arial"/>
              </a:rPr>
              <a:t>A bij Oost</a:t>
            </a:r>
          </a:p>
          <a:p>
            <a:r>
              <a:rPr lang="nl-NL" dirty="0">
                <a:latin typeface="+mj-lt"/>
                <a:sym typeface="Symbol"/>
              </a:rPr>
              <a:t> </a:t>
            </a:r>
            <a:endParaRPr lang="nl-NL" dirty="0">
              <a:latin typeface="+mj-lt"/>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19</a:t>
            </a:fld>
            <a:endParaRPr lang="nl-NL"/>
          </a:p>
        </p:txBody>
      </p:sp>
    </p:spTree>
    <p:extLst>
      <p:ext uri="{BB962C8B-B14F-4D97-AF65-F5344CB8AC3E}">
        <p14:creationId xmlns:p14="http://schemas.microsoft.com/office/powerpoint/2010/main" val="72804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sym typeface="Symbol"/>
              </a:rPr>
              <a:t>Bij welk ‘</a:t>
            </a:r>
            <a:r>
              <a:rPr lang="nl-NL" dirty="0" err="1">
                <a:latin typeface="+mj-lt"/>
                <a:sym typeface="Symbol"/>
              </a:rPr>
              <a:t>zitsel</a:t>
            </a:r>
            <a:r>
              <a:rPr lang="nl-NL" dirty="0">
                <a:latin typeface="+mj-lt"/>
                <a:sym typeface="Symbol"/>
              </a:rPr>
              <a:t>’ kun je </a:t>
            </a:r>
            <a:r>
              <a:rPr lang="nl-NL" dirty="0">
                <a:solidFill>
                  <a:srgbClr val="FF0000"/>
                </a:solidFill>
                <a:latin typeface="+mj-lt"/>
                <a:sym typeface="Symbol"/>
              </a:rPr>
              <a:t>♦</a:t>
            </a:r>
            <a:r>
              <a:rPr lang="nl-NL" dirty="0">
                <a:latin typeface="+mj-lt"/>
                <a:sym typeface="Symbol"/>
              </a:rPr>
              <a:t>H maken? </a:t>
            </a:r>
            <a:r>
              <a:rPr lang="nl-NL" dirty="0">
                <a:solidFill>
                  <a:srgbClr val="FF0000"/>
                </a:solidFill>
                <a:latin typeface="+mj-lt"/>
                <a:sym typeface="Symbol"/>
              </a:rPr>
              <a:t>♦</a:t>
            </a:r>
            <a:r>
              <a:rPr lang="nl-NL" dirty="0">
                <a:latin typeface="+mj-lt"/>
                <a:sym typeface="Symbol"/>
              </a:rPr>
              <a:t>A </a:t>
            </a:r>
            <a:r>
              <a:rPr lang="nl-NL" dirty="0">
                <a:latin typeface="+mj-lt"/>
                <a:sym typeface="Wingdings" panose="05000000000000000000" pitchFamily="2" charset="2"/>
              </a:rPr>
              <a:t>bij Oost</a:t>
            </a:r>
          </a:p>
          <a:p>
            <a:r>
              <a:rPr lang="nl-NL" dirty="0">
                <a:latin typeface="+mj-lt"/>
                <a:sym typeface="Wingdings" panose="05000000000000000000" pitchFamily="2" charset="2"/>
              </a:rPr>
              <a:t>Hoe moet je dan spelen? </a:t>
            </a:r>
            <a:r>
              <a:rPr lang="nl-NL" dirty="0">
                <a:solidFill>
                  <a:srgbClr val="FF0000"/>
                </a:solidFill>
                <a:latin typeface="+mj-lt"/>
                <a:sym typeface="Symbol"/>
              </a:rPr>
              <a:t>♦</a:t>
            </a:r>
            <a:r>
              <a:rPr lang="nl-NL" dirty="0">
                <a:latin typeface="+mj-lt"/>
                <a:sym typeface="Symbol"/>
              </a:rPr>
              <a:t>3 (of </a:t>
            </a:r>
            <a:r>
              <a:rPr lang="nl-NL" dirty="0">
                <a:solidFill>
                  <a:srgbClr val="FF0000"/>
                </a:solidFill>
                <a:latin typeface="+mj-lt"/>
                <a:sym typeface="Symbol"/>
              </a:rPr>
              <a:t>♦</a:t>
            </a:r>
            <a:r>
              <a:rPr lang="nl-NL" dirty="0">
                <a:latin typeface="+mj-lt"/>
                <a:sym typeface="Symbol"/>
              </a:rPr>
              <a:t>4)</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H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latin typeface="+mj-lt"/>
                <a:sym typeface="Symbol"/>
              </a:rPr>
              <a:t>Helaas, nu </a:t>
            </a:r>
            <a:r>
              <a:rPr lang="nl-NL" sz="1200" i="0" dirty="0">
                <a:latin typeface="+mj-lt"/>
                <a:cs typeface="Arial" charset="0"/>
              </a:rPr>
              <a:t>zit het allemaal tegen. Nul slagen in ruiten</a:t>
            </a:r>
            <a:endParaRPr lang="nl-NL" dirty="0">
              <a:latin typeface="+mj-lt"/>
              <a:sym typeface="Wingdings" panose="05000000000000000000" pitchFamily="2" charset="2"/>
            </a:endParaRPr>
          </a:p>
          <a:p>
            <a:r>
              <a:rPr lang="nl-NL" dirty="0">
                <a:latin typeface="+mj-lt"/>
                <a:sym typeface="Symbol"/>
              </a:rPr>
              <a:t> </a:t>
            </a:r>
            <a:endParaRPr lang="nl-NL" dirty="0">
              <a:latin typeface="+mj-lt"/>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20</a:t>
            </a:fld>
            <a:endParaRPr lang="nl-NL"/>
          </a:p>
        </p:txBody>
      </p:sp>
    </p:spTree>
    <p:extLst>
      <p:ext uri="{BB962C8B-B14F-4D97-AF65-F5344CB8AC3E}">
        <p14:creationId xmlns:p14="http://schemas.microsoft.com/office/powerpoint/2010/main" val="215046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Hoeveel slagen achter elkaar voor de leider?  3</a:t>
            </a:r>
          </a:p>
          <a:p>
            <a:r>
              <a:rPr lang="nl-NL" dirty="0"/>
              <a:t>Welke kaart als dummy begint?  ♣H</a:t>
            </a:r>
          </a:p>
          <a:p>
            <a:r>
              <a:rPr lang="nl-NL" dirty="0"/>
              <a:t>Welke kaart als leider begint?  ♣3 </a:t>
            </a:r>
            <a:r>
              <a:rPr lang="nl-NL" dirty="0">
                <a:sym typeface="Wingdings" panose="05000000000000000000" pitchFamily="2" charset="2"/>
              </a:rPr>
              <a:t> </a:t>
            </a:r>
            <a:r>
              <a:rPr lang="nl-NL" dirty="0"/>
              <a:t>♣H</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mj-lt"/>
              </a:rPr>
              <a:t>Hoge kaart aan de ‘korte kant’ eerst</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3</a:t>
            </a:fld>
            <a:endParaRPr lang="nl-NL"/>
          </a:p>
        </p:txBody>
      </p:sp>
    </p:spTree>
    <p:extLst>
      <p:ext uri="{BB962C8B-B14F-4D97-AF65-F5344CB8AC3E}">
        <p14:creationId xmlns:p14="http://schemas.microsoft.com/office/powerpoint/2010/main" val="289685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sym typeface="Symbol"/>
              </a:rPr>
              <a:t>Bij welk ‘</a:t>
            </a:r>
            <a:r>
              <a:rPr lang="nl-NL" dirty="0" err="1">
                <a:latin typeface="+mj-lt"/>
                <a:sym typeface="Symbol"/>
              </a:rPr>
              <a:t>zitsel</a:t>
            </a:r>
            <a:r>
              <a:rPr lang="nl-NL" dirty="0">
                <a:latin typeface="+mj-lt"/>
                <a:sym typeface="Symbol"/>
              </a:rPr>
              <a:t>’ kun je 2 ruitenslagen maken?  </a:t>
            </a:r>
            <a:r>
              <a:rPr lang="nl-NL" dirty="0">
                <a:solidFill>
                  <a:srgbClr val="FF0000"/>
                </a:solidFill>
                <a:latin typeface="+mj-lt"/>
                <a:sym typeface="Symbol"/>
              </a:rPr>
              <a:t>♦</a:t>
            </a:r>
            <a:r>
              <a:rPr lang="nl-NL" dirty="0">
                <a:latin typeface="+mj-lt"/>
                <a:sym typeface="Symbol"/>
              </a:rPr>
              <a:t>H </a:t>
            </a:r>
            <a:r>
              <a:rPr lang="nl-NL" dirty="0">
                <a:latin typeface="+mj-lt"/>
                <a:sym typeface="Wingdings" panose="05000000000000000000" pitchFamily="2" charset="2"/>
              </a:rPr>
              <a:t>bij Oost</a:t>
            </a:r>
          </a:p>
          <a:p>
            <a:r>
              <a:rPr lang="nl-NL" dirty="0">
                <a:latin typeface="+mj-lt"/>
                <a:sym typeface="Wingdings" panose="05000000000000000000" pitchFamily="2" charset="2"/>
              </a:rPr>
              <a:t>Zuid aan slag, hoe verder? </a:t>
            </a:r>
          </a:p>
          <a:p>
            <a:r>
              <a:rPr lang="nl-NL" dirty="0">
                <a:latin typeface="+mj-lt"/>
                <a:sym typeface="Symbol"/>
              </a:rPr>
              <a:t>eerst</a:t>
            </a:r>
            <a:r>
              <a:rPr lang="nl-NL" dirty="0">
                <a:solidFill>
                  <a:srgbClr val="FF0000"/>
                </a:solidFill>
                <a:latin typeface="+mj-lt"/>
                <a:sym typeface="Symbol"/>
              </a:rPr>
              <a:t> ♦</a:t>
            </a:r>
            <a:r>
              <a:rPr lang="nl-NL" dirty="0">
                <a:latin typeface="+mj-lt"/>
                <a:sym typeface="Symbol"/>
              </a:rPr>
              <a:t>2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A </a:t>
            </a:r>
          </a:p>
          <a:p>
            <a:r>
              <a:rPr lang="nl-NL" dirty="0">
                <a:latin typeface="+mj-lt"/>
                <a:sym typeface="Symbol"/>
              </a:rPr>
              <a:t>dan </a:t>
            </a:r>
            <a:r>
              <a:rPr lang="nl-NL" dirty="0">
                <a:solidFill>
                  <a:srgbClr val="FF0000"/>
                </a:solidFill>
                <a:latin typeface="+mj-lt"/>
                <a:sym typeface="Symbol"/>
              </a:rPr>
              <a:t>♦</a:t>
            </a:r>
            <a:r>
              <a:rPr lang="nl-NL" dirty="0">
                <a:latin typeface="+mj-lt"/>
                <a:sym typeface="Symbol"/>
              </a:rPr>
              <a:t>4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V </a:t>
            </a:r>
            <a:endParaRPr lang="nl-NL" dirty="0">
              <a:latin typeface="+mj-lt"/>
              <a:sym typeface="Wingdings" panose="05000000000000000000" pitchFamily="2" charset="2"/>
            </a:endParaRPr>
          </a:p>
          <a:p>
            <a:r>
              <a:rPr lang="nl-NL" dirty="0">
                <a:latin typeface="+mj-lt"/>
                <a:sym typeface="Symbol"/>
              </a:rPr>
              <a:t> </a:t>
            </a:r>
            <a:endParaRPr lang="nl-NL" dirty="0">
              <a:latin typeface="+mj-lt"/>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21</a:t>
            </a:fld>
            <a:endParaRPr lang="nl-NL"/>
          </a:p>
        </p:txBody>
      </p:sp>
    </p:spTree>
    <p:extLst>
      <p:ext uri="{BB962C8B-B14F-4D97-AF65-F5344CB8AC3E}">
        <p14:creationId xmlns:p14="http://schemas.microsoft.com/office/powerpoint/2010/main" val="391964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dirty="0">
                <a:latin typeface="+mj-lt"/>
                <a:sym typeface="Symbol"/>
              </a:rPr>
              <a:t>Bij welk ‘</a:t>
            </a:r>
            <a:r>
              <a:rPr lang="nl-NL" dirty="0" err="1">
                <a:latin typeface="+mj-lt"/>
                <a:sym typeface="Symbol"/>
              </a:rPr>
              <a:t>zitsel</a:t>
            </a:r>
            <a:r>
              <a:rPr lang="nl-NL" dirty="0">
                <a:latin typeface="+mj-lt"/>
                <a:sym typeface="Symbol"/>
              </a:rPr>
              <a:t>’ kun je 2 ruitenslagen maken? </a:t>
            </a:r>
            <a:r>
              <a:rPr lang="nl-NL" dirty="0">
                <a:solidFill>
                  <a:srgbClr val="FF0000"/>
                </a:solidFill>
                <a:latin typeface="+mj-lt"/>
                <a:sym typeface="Symbol"/>
              </a:rPr>
              <a:t>♦</a:t>
            </a:r>
            <a:r>
              <a:rPr lang="nl-NL" dirty="0">
                <a:latin typeface="+mj-lt"/>
                <a:sym typeface="Symbol"/>
              </a:rPr>
              <a:t>AV </a:t>
            </a:r>
            <a:r>
              <a:rPr lang="nl-NL" dirty="0">
                <a:latin typeface="+mj-lt"/>
                <a:sym typeface="Wingdings" panose="05000000000000000000" pitchFamily="2" charset="2"/>
              </a:rPr>
              <a:t>bij West</a:t>
            </a:r>
          </a:p>
          <a:p>
            <a:pPr>
              <a:lnSpc>
                <a:spcPct val="100000"/>
              </a:lnSpc>
            </a:pPr>
            <a:r>
              <a:rPr lang="nl-NL" dirty="0">
                <a:latin typeface="+mj-lt"/>
                <a:sym typeface="Wingdings" panose="05000000000000000000" pitchFamily="2" charset="2"/>
              </a:rPr>
              <a:t>Zuid aan slag, hoe verder? </a:t>
            </a:r>
          </a:p>
          <a:p>
            <a:pPr>
              <a:lnSpc>
                <a:spcPct val="100000"/>
              </a:lnSpc>
            </a:pPr>
            <a:r>
              <a:rPr lang="nl-NL" dirty="0">
                <a:latin typeface="+mj-lt"/>
                <a:sym typeface="Symbol"/>
              </a:rPr>
              <a:t>eerst</a:t>
            </a:r>
            <a:r>
              <a:rPr lang="nl-NL" dirty="0">
                <a:solidFill>
                  <a:srgbClr val="FF0000"/>
                </a:solidFill>
                <a:latin typeface="+mj-lt"/>
                <a:sym typeface="Symbol"/>
              </a:rPr>
              <a:t> ♦</a:t>
            </a:r>
            <a:r>
              <a:rPr lang="nl-NL" dirty="0">
                <a:latin typeface="+mj-lt"/>
                <a:sym typeface="Symbol"/>
              </a:rPr>
              <a:t>2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B</a:t>
            </a:r>
          </a:p>
          <a:p>
            <a:pPr>
              <a:lnSpc>
                <a:spcPct val="100000"/>
              </a:lnSpc>
            </a:pPr>
            <a:r>
              <a:rPr lang="nl-NL" dirty="0">
                <a:latin typeface="+mj-lt"/>
                <a:sym typeface="Symbol"/>
              </a:rPr>
              <a:t>Terug met andere kleur naar Zuid, dan </a:t>
            </a:r>
            <a:r>
              <a:rPr lang="nl-NL" dirty="0">
                <a:solidFill>
                  <a:srgbClr val="FF0000"/>
                </a:solidFill>
                <a:latin typeface="+mj-lt"/>
                <a:sym typeface="Symbol"/>
              </a:rPr>
              <a:t>♦</a:t>
            </a:r>
            <a:r>
              <a:rPr lang="nl-NL" dirty="0">
                <a:latin typeface="+mj-lt"/>
                <a:sym typeface="Symbol"/>
              </a:rPr>
              <a:t>3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H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mj-lt"/>
              </a:rPr>
              <a:t>25% kans op 2 slagen met </a:t>
            </a:r>
            <a:r>
              <a:rPr lang="nl-NL" sz="1200" dirty="0">
                <a:solidFill>
                  <a:srgbClr val="FF0000"/>
                </a:solidFill>
                <a:latin typeface="+mj-lt"/>
                <a:sym typeface="Symbol" panose="05050102010706020507" pitchFamily="18" charset="2"/>
              </a:rPr>
              <a:t></a:t>
            </a:r>
            <a:r>
              <a:rPr lang="nl-NL" sz="1200" dirty="0">
                <a:latin typeface="+mj-lt"/>
                <a:sym typeface="Symbol"/>
              </a:rPr>
              <a:t>A en </a:t>
            </a:r>
            <a:r>
              <a:rPr lang="nl-NL" sz="1200" dirty="0">
                <a:solidFill>
                  <a:srgbClr val="FF0000"/>
                </a:solidFill>
                <a:latin typeface="+mj-lt"/>
                <a:sym typeface="Symbol" panose="05050102010706020507" pitchFamily="18" charset="2"/>
              </a:rPr>
              <a:t></a:t>
            </a:r>
            <a:r>
              <a:rPr lang="nl-NL" sz="1200" dirty="0">
                <a:latin typeface="+mj-lt"/>
                <a:sym typeface="Symbol"/>
              </a:rPr>
              <a:t>V</a:t>
            </a:r>
            <a:r>
              <a:rPr lang="nl-NL" sz="1200" dirty="0">
                <a:solidFill>
                  <a:srgbClr val="000000"/>
                </a:solidFill>
                <a:latin typeface="+mj-lt"/>
              </a:rPr>
              <a:t> bij West</a:t>
            </a:r>
          </a:p>
          <a:p>
            <a:pPr>
              <a:lnSpc>
                <a:spcPct val="100000"/>
              </a:lnSpc>
            </a:pPr>
            <a:endParaRPr lang="nl-NL" dirty="0">
              <a:latin typeface="+mj-lt"/>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22</a:t>
            </a:fld>
            <a:endParaRPr lang="nl-NL"/>
          </a:p>
        </p:txBody>
      </p:sp>
    </p:spTree>
    <p:extLst>
      <p:ext uri="{BB962C8B-B14F-4D97-AF65-F5344CB8AC3E}">
        <p14:creationId xmlns:p14="http://schemas.microsoft.com/office/powerpoint/2010/main" val="3958834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sym typeface="Symbol"/>
              </a:rPr>
              <a:t>Zelfde handen bij NZ:</a:t>
            </a:r>
          </a:p>
          <a:p>
            <a:r>
              <a:rPr lang="nl-NL" dirty="0">
                <a:latin typeface="+mj-lt"/>
                <a:sym typeface="Symbol"/>
              </a:rPr>
              <a:t>Bij </a:t>
            </a:r>
            <a:r>
              <a:rPr lang="nl-NL" dirty="0">
                <a:solidFill>
                  <a:srgbClr val="FF0000"/>
                </a:solidFill>
                <a:latin typeface="+mj-lt"/>
              </a:rPr>
              <a:t>♦</a:t>
            </a:r>
            <a:r>
              <a:rPr lang="nl-NL" dirty="0">
                <a:latin typeface="+mj-lt"/>
                <a:sym typeface="Symbol"/>
              </a:rPr>
              <a:t>A of </a:t>
            </a:r>
            <a:r>
              <a:rPr lang="nl-NL" dirty="0">
                <a:solidFill>
                  <a:srgbClr val="FF0000"/>
                </a:solidFill>
                <a:latin typeface="+mj-lt"/>
              </a:rPr>
              <a:t>♦</a:t>
            </a:r>
            <a:r>
              <a:rPr lang="nl-NL" dirty="0">
                <a:latin typeface="+mj-lt"/>
                <a:sym typeface="Symbol"/>
              </a:rPr>
              <a:t>V</a:t>
            </a:r>
            <a:r>
              <a:rPr lang="nl-NL" dirty="0">
                <a:solidFill>
                  <a:srgbClr val="000000"/>
                </a:solidFill>
                <a:latin typeface="+mj-lt"/>
              </a:rPr>
              <a:t> bij West </a:t>
            </a:r>
            <a:r>
              <a:rPr lang="nl-NL" dirty="0">
                <a:solidFill>
                  <a:srgbClr val="000000"/>
                </a:solidFill>
                <a:latin typeface="+mj-lt"/>
                <a:sym typeface="Wingdings" panose="05000000000000000000" pitchFamily="2" charset="2"/>
              </a:rPr>
              <a:t>slechts 1 slag. Je maakt alleen </a:t>
            </a:r>
            <a:r>
              <a:rPr lang="nl-NL" dirty="0">
                <a:solidFill>
                  <a:srgbClr val="FF0000"/>
                </a:solidFill>
                <a:latin typeface="+mj-lt"/>
                <a:sym typeface="Symbol"/>
              </a:rPr>
              <a:t>♦H.</a:t>
            </a:r>
            <a:endParaRPr lang="nl-NL" dirty="0">
              <a:solidFill>
                <a:srgbClr val="000000"/>
              </a:solidFill>
              <a:latin typeface="+mj-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mj-lt"/>
                <a:sym typeface="Symbol"/>
              </a:rPr>
              <a:t>Speel eerst</a:t>
            </a:r>
            <a:r>
              <a:rPr lang="nl-NL" dirty="0">
                <a:solidFill>
                  <a:srgbClr val="FF0000"/>
                </a:solidFill>
                <a:latin typeface="+mj-lt"/>
                <a:sym typeface="Symbol"/>
              </a:rPr>
              <a:t> ♦</a:t>
            </a:r>
            <a:r>
              <a:rPr lang="nl-NL" dirty="0">
                <a:latin typeface="+mj-lt"/>
                <a:sym typeface="Symbol"/>
              </a:rPr>
              <a:t>2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B, die is voor </a:t>
            </a:r>
            <a:r>
              <a:rPr lang="nl-NL" dirty="0">
                <a:solidFill>
                  <a:srgbClr val="FF0000"/>
                </a:solidFill>
                <a:latin typeface="+mj-lt"/>
                <a:sym typeface="Symbol"/>
              </a:rPr>
              <a:t>♦A van Oost.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mj-lt"/>
                <a:sym typeface="Symbol"/>
              </a:rPr>
              <a:t>Daarna ♦3</a:t>
            </a:r>
            <a:r>
              <a:rPr lang="nl-NL" dirty="0">
                <a:latin typeface="+mj-lt"/>
                <a:sym typeface="Symbol"/>
              </a:rPr>
              <a:t>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H.</a:t>
            </a:r>
          </a:p>
          <a:p>
            <a:pPr>
              <a:buClr>
                <a:srgbClr val="C40D0F"/>
              </a:buClr>
            </a:pPr>
            <a:r>
              <a:rPr lang="nl-NL" sz="1200" dirty="0">
                <a:solidFill>
                  <a:srgbClr val="000000"/>
                </a:solidFill>
                <a:latin typeface="+mj-lt"/>
              </a:rPr>
              <a:t>50% kans op 1 slag met </a:t>
            </a:r>
            <a:r>
              <a:rPr lang="nl-NL" sz="1200" dirty="0">
                <a:solidFill>
                  <a:srgbClr val="FF0000"/>
                </a:solidFill>
                <a:latin typeface="+mj-lt"/>
                <a:sym typeface="Symbol" panose="05050102010706020507" pitchFamily="18" charset="2"/>
              </a:rPr>
              <a:t></a:t>
            </a:r>
            <a:r>
              <a:rPr lang="nl-NL" sz="1200" dirty="0">
                <a:latin typeface="+mj-lt"/>
                <a:sym typeface="Symbol"/>
              </a:rPr>
              <a:t>A en </a:t>
            </a:r>
            <a:r>
              <a:rPr lang="nl-NL" sz="1200" dirty="0">
                <a:solidFill>
                  <a:srgbClr val="FF0000"/>
                </a:solidFill>
                <a:latin typeface="+mj-lt"/>
                <a:sym typeface="Symbol" panose="05050102010706020507" pitchFamily="18" charset="2"/>
              </a:rPr>
              <a:t></a:t>
            </a:r>
            <a:r>
              <a:rPr lang="nl-NL" sz="1200" dirty="0">
                <a:latin typeface="+mj-lt"/>
                <a:sym typeface="Symbol"/>
              </a:rPr>
              <a:t>V</a:t>
            </a:r>
            <a:r>
              <a:rPr lang="nl-NL" sz="1200" dirty="0">
                <a:solidFill>
                  <a:srgbClr val="000000"/>
                </a:solidFill>
                <a:latin typeface="+mj-lt"/>
              </a:rPr>
              <a:t> bij West resp. Oost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FF0000"/>
              </a:solidFill>
              <a:latin typeface="+mj-lt"/>
              <a:sym typeface="Symbo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latin typeface="+mj-lt"/>
              <a:sym typeface="Symbol"/>
            </a:endParaRPr>
          </a:p>
          <a:p>
            <a:endParaRPr lang="nl-NL" dirty="0">
              <a:latin typeface="+mj-lt"/>
              <a:sym typeface="Wingdings" panose="05000000000000000000" pitchFamily="2" charset="2"/>
            </a:endParaRPr>
          </a:p>
          <a:p>
            <a:pPr>
              <a:lnSpc>
                <a:spcPct val="100000"/>
              </a:lnSpc>
            </a:pPr>
            <a:endParaRPr lang="nl-NL" dirty="0">
              <a:latin typeface="+mj-lt"/>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23</a:t>
            </a:fld>
            <a:endParaRPr lang="nl-NL"/>
          </a:p>
        </p:txBody>
      </p:sp>
    </p:spTree>
    <p:extLst>
      <p:ext uri="{BB962C8B-B14F-4D97-AF65-F5344CB8AC3E}">
        <p14:creationId xmlns:p14="http://schemas.microsoft.com/office/powerpoint/2010/main" val="2435490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sym typeface="Symbol"/>
              </a:rPr>
              <a:t>Zelfde handen bij NZ:</a:t>
            </a:r>
          </a:p>
          <a:p>
            <a:r>
              <a:rPr lang="nl-NL" dirty="0">
                <a:latin typeface="+mj-lt"/>
                <a:sym typeface="Symbol"/>
              </a:rPr>
              <a:t>Bij </a:t>
            </a:r>
            <a:r>
              <a:rPr lang="nl-NL" dirty="0">
                <a:solidFill>
                  <a:srgbClr val="FF0000"/>
                </a:solidFill>
                <a:latin typeface="+mj-lt"/>
              </a:rPr>
              <a:t>♦</a:t>
            </a:r>
            <a:r>
              <a:rPr lang="nl-NL" dirty="0">
                <a:latin typeface="+mj-lt"/>
                <a:sym typeface="Symbol"/>
              </a:rPr>
              <a:t>A en </a:t>
            </a:r>
            <a:r>
              <a:rPr lang="nl-NL" dirty="0">
                <a:solidFill>
                  <a:srgbClr val="FF0000"/>
                </a:solidFill>
                <a:latin typeface="+mj-lt"/>
              </a:rPr>
              <a:t>♦</a:t>
            </a:r>
            <a:r>
              <a:rPr lang="nl-NL" dirty="0">
                <a:latin typeface="+mj-lt"/>
                <a:sym typeface="Symbol"/>
              </a:rPr>
              <a:t>V</a:t>
            </a:r>
            <a:r>
              <a:rPr lang="nl-NL" dirty="0">
                <a:solidFill>
                  <a:srgbClr val="000000"/>
                </a:solidFill>
                <a:latin typeface="+mj-lt"/>
              </a:rPr>
              <a:t> bij Oost </a:t>
            </a:r>
            <a:r>
              <a:rPr lang="nl-NL" dirty="0">
                <a:solidFill>
                  <a:srgbClr val="000000"/>
                </a:solidFill>
                <a:latin typeface="+mj-lt"/>
                <a:sym typeface="Wingdings" panose="05000000000000000000" pitchFamily="2" charset="2"/>
              </a:rPr>
              <a:t>slechts 0 slagen</a:t>
            </a:r>
            <a:endParaRPr lang="nl-NL" dirty="0">
              <a:latin typeface="+mj-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mj-lt"/>
                <a:sym typeface="Symbol"/>
              </a:rPr>
              <a:t>Speel eerst</a:t>
            </a:r>
            <a:r>
              <a:rPr lang="nl-NL" dirty="0">
                <a:solidFill>
                  <a:srgbClr val="FF0000"/>
                </a:solidFill>
                <a:latin typeface="+mj-lt"/>
                <a:sym typeface="Symbol"/>
              </a:rPr>
              <a:t> ♦</a:t>
            </a:r>
            <a:r>
              <a:rPr lang="nl-NL" dirty="0">
                <a:latin typeface="+mj-lt"/>
                <a:sym typeface="Symbol"/>
              </a:rPr>
              <a:t>2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B, die is voor </a:t>
            </a:r>
            <a:r>
              <a:rPr lang="nl-NL" dirty="0">
                <a:solidFill>
                  <a:srgbClr val="FF0000"/>
                </a:solidFill>
                <a:latin typeface="+mj-lt"/>
                <a:sym typeface="Symbol"/>
              </a:rPr>
              <a:t>♦V van Oost. West speelt ruiten 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mj-lt"/>
                <a:sym typeface="Symbol"/>
              </a:rPr>
              <a:t>Daarna ♦3</a:t>
            </a:r>
            <a:r>
              <a:rPr lang="nl-NL" dirty="0">
                <a:latin typeface="+mj-lt"/>
                <a:sym typeface="Symbol"/>
              </a:rPr>
              <a:t>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H, die is voor </a:t>
            </a:r>
            <a:r>
              <a:rPr lang="nl-NL" dirty="0">
                <a:solidFill>
                  <a:srgbClr val="FF0000"/>
                </a:solidFill>
                <a:latin typeface="+mj-lt"/>
                <a:sym typeface="Symbol"/>
              </a:rPr>
              <a:t>♦A van Oost. Is voor het Aas van Oost.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latin typeface="+mj-lt"/>
                <a:sym typeface="Symbol"/>
              </a:rPr>
              <a:t>♦10 van West is daarna hoog.</a:t>
            </a:r>
            <a:endParaRPr lang="nl-NL" dirty="0">
              <a:latin typeface="+mj-lt"/>
              <a:sym typeface="Symbol"/>
            </a:endParaRPr>
          </a:p>
          <a:p>
            <a:pPr>
              <a:buClr>
                <a:srgbClr val="C40D0F"/>
              </a:buClr>
            </a:pPr>
            <a:r>
              <a:rPr lang="nl-NL" sz="1200" dirty="0">
                <a:solidFill>
                  <a:srgbClr val="000000"/>
                </a:solidFill>
                <a:latin typeface="+mj-lt"/>
              </a:rPr>
              <a:t>25% kans op 0 slagen met </a:t>
            </a:r>
            <a:r>
              <a:rPr lang="nl-NL" sz="1200" dirty="0">
                <a:solidFill>
                  <a:srgbClr val="FF0000"/>
                </a:solidFill>
                <a:latin typeface="+mj-lt"/>
                <a:sym typeface="Symbol" panose="05050102010706020507" pitchFamily="18" charset="2"/>
              </a:rPr>
              <a:t></a:t>
            </a:r>
            <a:r>
              <a:rPr lang="nl-NL" sz="1200" dirty="0">
                <a:latin typeface="+mj-lt"/>
                <a:sym typeface="Symbol"/>
              </a:rPr>
              <a:t>AV</a:t>
            </a:r>
            <a:r>
              <a:rPr lang="nl-NL" sz="1200" dirty="0">
                <a:solidFill>
                  <a:srgbClr val="000000"/>
                </a:solidFill>
                <a:latin typeface="+mj-lt"/>
              </a:rPr>
              <a:t> bij Oost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latin typeface="+mj-lt"/>
              <a:sym typeface="Symbol"/>
            </a:endParaRPr>
          </a:p>
          <a:p>
            <a:endParaRPr lang="nl-NL" dirty="0">
              <a:latin typeface="+mj-lt"/>
              <a:sym typeface="Wingdings" panose="05000000000000000000" pitchFamily="2" charset="2"/>
            </a:endParaRPr>
          </a:p>
          <a:p>
            <a:pPr>
              <a:lnSpc>
                <a:spcPct val="100000"/>
              </a:lnSpc>
            </a:pPr>
            <a:endParaRPr lang="nl-NL" dirty="0">
              <a:latin typeface="+mj-lt"/>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24</a:t>
            </a:fld>
            <a:endParaRPr lang="nl-NL"/>
          </a:p>
        </p:txBody>
      </p:sp>
    </p:spTree>
    <p:extLst>
      <p:ext uri="{BB962C8B-B14F-4D97-AF65-F5344CB8AC3E}">
        <p14:creationId xmlns:p14="http://schemas.microsoft.com/office/powerpoint/2010/main" val="2082606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90000"/>
              </a:lnSpc>
            </a:pPr>
            <a:r>
              <a:rPr lang="nl-NL" dirty="0">
                <a:sym typeface="Symbol"/>
              </a:rPr>
              <a:t>Bij welk ‘</a:t>
            </a:r>
            <a:r>
              <a:rPr lang="nl-NL" dirty="0" err="1">
                <a:sym typeface="Symbol"/>
              </a:rPr>
              <a:t>zitsel</a:t>
            </a:r>
            <a:r>
              <a:rPr lang="nl-NL" dirty="0">
                <a:sym typeface="Symbol"/>
              </a:rPr>
              <a:t>’ kun je 2 schoppenslagen maken? </a:t>
            </a:r>
          </a:p>
          <a:p>
            <a:pPr>
              <a:lnSpc>
                <a:spcPct val="90000"/>
              </a:lnSpc>
            </a:pPr>
            <a:r>
              <a:rPr lang="nl-NL" dirty="0">
                <a:sym typeface="Symbol"/>
              </a:rPr>
              <a:t>♠A en ♠V </a:t>
            </a:r>
            <a:r>
              <a:rPr lang="nl-NL" dirty="0">
                <a:sym typeface="Wingdings" panose="05000000000000000000" pitchFamily="2" charset="2"/>
              </a:rPr>
              <a:t>bij West of</a:t>
            </a:r>
          </a:p>
          <a:p>
            <a:pPr>
              <a:lnSpc>
                <a:spcPct val="90000"/>
              </a:lnSpc>
            </a:pPr>
            <a:r>
              <a:rPr lang="nl-NL" dirty="0">
                <a:sym typeface="Symbol"/>
              </a:rPr>
              <a:t>♠V bij West en ♠A bij Oost</a:t>
            </a:r>
            <a:endParaRPr lang="nl-NL" dirty="0">
              <a:sym typeface="Wingdings" panose="05000000000000000000" pitchFamily="2" charset="2"/>
            </a:endParaRPr>
          </a:p>
          <a:p>
            <a:pPr>
              <a:lnSpc>
                <a:spcPct val="90000"/>
              </a:lnSpc>
            </a:pPr>
            <a:r>
              <a:rPr lang="nl-NL" dirty="0">
                <a:sym typeface="Wingdings" panose="05000000000000000000" pitchFamily="2" charset="2"/>
              </a:rPr>
              <a:t>Zuid aan slag, hoe verder? </a:t>
            </a:r>
            <a:r>
              <a:rPr lang="nl-NL" dirty="0">
                <a:sym typeface="Symbol"/>
              </a:rPr>
              <a:t>eerst</a:t>
            </a:r>
            <a:r>
              <a:rPr lang="nl-NL" dirty="0">
                <a:solidFill>
                  <a:srgbClr val="FF0000"/>
                </a:solidFill>
                <a:sym typeface="Symbol"/>
              </a:rPr>
              <a:t> </a:t>
            </a:r>
            <a:r>
              <a:rPr lang="nl-NL" dirty="0">
                <a:sym typeface="Symbol"/>
              </a:rPr>
              <a:t>♠2 </a:t>
            </a:r>
            <a:r>
              <a:rPr lang="nl-NL" dirty="0">
                <a:sym typeface="Wingdings" panose="05000000000000000000" pitchFamily="2" charset="2"/>
              </a:rPr>
              <a:t> </a:t>
            </a:r>
            <a:r>
              <a:rPr lang="nl-NL" dirty="0">
                <a:sym typeface="Symbol"/>
              </a:rPr>
              <a:t>♠10, Oost speelt de ♠A</a:t>
            </a:r>
          </a:p>
          <a:p>
            <a:pPr>
              <a:lnSpc>
                <a:spcPct val="90000"/>
              </a:lnSpc>
            </a:pPr>
            <a:r>
              <a:rPr lang="nl-NL" dirty="0">
                <a:sym typeface="Symbol"/>
              </a:rPr>
              <a:t>Wie heeft ♠V? West</a:t>
            </a:r>
          </a:p>
          <a:p>
            <a:pPr>
              <a:lnSpc>
                <a:spcPct val="90000"/>
              </a:lnSpc>
            </a:pPr>
            <a:r>
              <a:rPr lang="nl-NL" dirty="0">
                <a:sym typeface="Symbol"/>
              </a:rPr>
              <a:t>Terug in een andere kleur naar Zuid en dan de snit op ♠V </a:t>
            </a:r>
            <a:endParaRPr lang="nl-NL"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25</a:t>
            </a:fld>
            <a:endParaRPr lang="nl-NL"/>
          </a:p>
        </p:txBody>
      </p:sp>
    </p:spTree>
    <p:extLst>
      <p:ext uri="{BB962C8B-B14F-4D97-AF65-F5344CB8AC3E}">
        <p14:creationId xmlns:p14="http://schemas.microsoft.com/office/powerpoint/2010/main" val="161662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33335C"/>
              </a:buClr>
            </a:pPr>
            <a:endParaRPr lang="nl-NL" dirty="0">
              <a:sym typeface="Symbol"/>
            </a:endParaRPr>
          </a:p>
          <a:p>
            <a:pPr>
              <a:buClr>
                <a:srgbClr val="33335C"/>
              </a:buClr>
            </a:pPr>
            <a:endParaRPr lang="nl-NL" dirty="0">
              <a:sym typeface="Symbol"/>
            </a:endParaRPr>
          </a:p>
          <a:p>
            <a:pPr>
              <a:buClr>
                <a:srgbClr val="33335C"/>
              </a:buClr>
            </a:pPr>
            <a:endParaRPr lang="nl-NL" dirty="0">
              <a:sym typeface="Symbol"/>
            </a:endParaRPr>
          </a:p>
          <a:p>
            <a:pPr marL="382588" lvl="1" indent="0">
              <a:buNone/>
            </a:pPr>
            <a:endParaRPr lang="nl-NL" dirty="0">
              <a:sym typeface="Symbol"/>
            </a:endParaRPr>
          </a:p>
          <a:p>
            <a:pPr marL="382588" lvl="1" indent="0">
              <a:buNone/>
            </a:pPr>
            <a:r>
              <a:rPr lang="nl-NL" dirty="0">
                <a:sym typeface="Symbol"/>
              </a:rPr>
              <a:t> </a:t>
            </a:r>
            <a:endParaRPr lang="nl-NL" dirty="0"/>
          </a:p>
          <a:p>
            <a:pPr marL="457200" indent="-457200">
              <a:buClr>
                <a:srgbClr val="33335C"/>
              </a:buClr>
            </a:pPr>
            <a:endParaRPr lang="nl-NL" sz="2400" kern="0"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26</a:t>
            </a:fld>
            <a:endParaRPr lang="nl-NL"/>
          </a:p>
        </p:txBody>
      </p:sp>
    </p:spTree>
    <p:extLst>
      <p:ext uri="{BB962C8B-B14F-4D97-AF65-F5344CB8AC3E}">
        <p14:creationId xmlns:p14="http://schemas.microsoft.com/office/powerpoint/2010/main" val="40398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Symbol"/>
              </a:rPr>
              <a:t>Hoeveel slagen altijd? 1</a:t>
            </a:r>
          </a:p>
          <a:p>
            <a:r>
              <a:rPr lang="nl-NL" dirty="0">
                <a:sym typeface="Symbol"/>
              </a:rPr>
              <a:t>Waar moet </a:t>
            </a:r>
            <a:r>
              <a:rPr lang="nl-NL" dirty="0">
                <a:solidFill>
                  <a:srgbClr val="FF0000"/>
                </a:solidFill>
                <a:sym typeface="Symbol"/>
              </a:rPr>
              <a:t></a:t>
            </a:r>
            <a:r>
              <a:rPr lang="nl-NL" dirty="0">
                <a:sym typeface="Symbol"/>
              </a:rPr>
              <a:t>H zitten voor 2 ruitenslagen? Oost</a:t>
            </a:r>
          </a:p>
          <a:p>
            <a:r>
              <a:rPr lang="nl-NL" dirty="0">
                <a:sym typeface="Symbol"/>
              </a:rPr>
              <a:t>Wie moet met ruiten beginnen?</a:t>
            </a:r>
          </a:p>
          <a:p>
            <a:r>
              <a:rPr lang="nl-NL" dirty="0">
                <a:sym typeface="Symbol"/>
              </a:rPr>
              <a:t>In de dummy</a:t>
            </a:r>
            <a:r>
              <a:rPr lang="nl-NL" dirty="0">
                <a:solidFill>
                  <a:schemeClr val="tx1"/>
                </a:solidFill>
                <a:sym typeface="Symbol"/>
              </a:rPr>
              <a:t>: speel </a:t>
            </a:r>
            <a:r>
              <a:rPr lang="nl-NL" dirty="0">
                <a:solidFill>
                  <a:srgbClr val="FF0000"/>
                </a:solidFill>
                <a:sym typeface="Symbol"/>
              </a:rPr>
              <a:t>♦</a:t>
            </a:r>
            <a:r>
              <a:rPr lang="nl-NL" dirty="0">
                <a:sym typeface="Symbol"/>
              </a:rPr>
              <a:t>2 </a:t>
            </a:r>
            <a:r>
              <a:rPr lang="nl-NL" dirty="0">
                <a:sym typeface="Wingdings" panose="05000000000000000000" pitchFamily="2" charset="2"/>
              </a:rPr>
              <a:t> </a:t>
            </a:r>
            <a:r>
              <a:rPr lang="nl-NL" dirty="0">
                <a:solidFill>
                  <a:srgbClr val="FF0000"/>
                </a:solidFill>
                <a:sym typeface="Wingdings" panose="05000000000000000000" pitchFamily="2" charset="2"/>
              </a:rPr>
              <a:t>♦</a:t>
            </a:r>
            <a:r>
              <a:rPr lang="nl-NL" dirty="0">
                <a:sym typeface="Wingdings" panose="05000000000000000000" pitchFamily="2" charset="2"/>
              </a:rPr>
              <a:t>V</a:t>
            </a:r>
            <a:endParaRPr lang="nl-NL" dirty="0">
              <a:sym typeface="Symbol"/>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27</a:t>
            </a:fld>
            <a:endParaRPr lang="nl-NL"/>
          </a:p>
        </p:txBody>
      </p:sp>
    </p:spTree>
    <p:extLst>
      <p:ext uri="{BB962C8B-B14F-4D97-AF65-F5344CB8AC3E}">
        <p14:creationId xmlns:p14="http://schemas.microsoft.com/office/powerpoint/2010/main" val="2077874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dirty="0">
                <a:latin typeface="+mj-lt"/>
                <a:sym typeface="Symbol"/>
              </a:rPr>
              <a:t>Hoeveel slagen altijd? 2</a:t>
            </a:r>
          </a:p>
          <a:p>
            <a:pPr>
              <a:lnSpc>
                <a:spcPct val="100000"/>
              </a:lnSpc>
            </a:pPr>
            <a:r>
              <a:rPr lang="nl-NL" dirty="0">
                <a:latin typeface="+mj-lt"/>
                <a:sym typeface="Symbol"/>
              </a:rPr>
              <a:t>Waar moet ♣V zitten voor 3 slagen? Oost</a:t>
            </a:r>
          </a:p>
          <a:p>
            <a:pPr>
              <a:lnSpc>
                <a:spcPct val="100000"/>
              </a:lnSpc>
            </a:pPr>
            <a:r>
              <a:rPr lang="nl-NL" dirty="0">
                <a:latin typeface="+mj-lt"/>
                <a:sym typeface="Symbol"/>
              </a:rPr>
              <a:t>Welke kaart als eerste?</a:t>
            </a:r>
          </a:p>
          <a:p>
            <a:pPr>
              <a:lnSpc>
                <a:spcPct val="100000"/>
              </a:lnSpc>
            </a:pPr>
            <a:r>
              <a:rPr lang="nl-NL" dirty="0">
                <a:latin typeface="+mj-lt"/>
                <a:sym typeface="Symbol"/>
              </a:rPr>
              <a:t>♣7 </a:t>
            </a:r>
            <a:r>
              <a:rPr lang="nl-NL" dirty="0">
                <a:latin typeface="+mj-lt"/>
                <a:sym typeface="Wingdings" panose="05000000000000000000" pitchFamily="2" charset="2"/>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mj-lt"/>
                <a:sym typeface="Symbol"/>
              </a:rPr>
              <a:t>♣2 </a:t>
            </a:r>
            <a:r>
              <a:rPr lang="nl-NL" dirty="0">
                <a:latin typeface="+mj-lt"/>
                <a:sym typeface="Wingdings" panose="05000000000000000000" pitchFamily="2" charset="2"/>
              </a:rPr>
              <a:t> ♣B</a:t>
            </a:r>
            <a:endParaRPr lang="nl-NL" dirty="0">
              <a:latin typeface="+mj-lt"/>
              <a:sym typeface="Symbol"/>
            </a:endParaRPr>
          </a:p>
          <a:p>
            <a:pPr>
              <a:buClr>
                <a:srgbClr val="C40D0F"/>
              </a:buClr>
            </a:pPr>
            <a:r>
              <a:rPr lang="nl-NL" sz="1200" b="1" dirty="0">
                <a:solidFill>
                  <a:srgbClr val="000000"/>
                </a:solidFill>
                <a:latin typeface="+mj-lt"/>
              </a:rPr>
              <a:t>Merk op: </a:t>
            </a:r>
            <a:r>
              <a:rPr lang="nl-NL" sz="1200" dirty="0">
                <a:solidFill>
                  <a:srgbClr val="000000"/>
                </a:solidFill>
                <a:latin typeface="+mj-lt"/>
              </a:rPr>
              <a:t>snijden op </a:t>
            </a:r>
            <a:r>
              <a:rPr lang="nl-NL" dirty="0">
                <a:latin typeface="+mj-lt"/>
                <a:sym typeface="Wingdings" panose="05000000000000000000" pitchFamily="2" charset="2"/>
              </a:rPr>
              <a:t>♣V geeft </a:t>
            </a:r>
            <a:r>
              <a:rPr lang="nl-NL" sz="1200" dirty="0">
                <a:solidFill>
                  <a:srgbClr val="000000"/>
                </a:solidFill>
                <a:latin typeface="+mj-lt"/>
              </a:rPr>
              <a:t>50% kans dat hij goed zit..</a:t>
            </a:r>
          </a:p>
          <a:p>
            <a:pPr>
              <a:buClr>
                <a:srgbClr val="C40D0F"/>
              </a:buClr>
            </a:pPr>
            <a:r>
              <a:rPr lang="nl-NL" sz="1200" dirty="0">
                <a:solidFill>
                  <a:srgbClr val="000000"/>
                </a:solidFill>
                <a:latin typeface="+mj-lt"/>
              </a:rPr>
              <a:t>De ♣A slaan en dan ♣H slaan geeft slechts 10% kans op het vallen van ♣V.</a:t>
            </a:r>
          </a:p>
          <a:p>
            <a:endParaRPr lang="nl-NL" dirty="0">
              <a:sym typeface="Symbol"/>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28</a:t>
            </a:fld>
            <a:endParaRPr lang="nl-NL"/>
          </a:p>
        </p:txBody>
      </p:sp>
    </p:spTree>
    <p:extLst>
      <p:ext uri="{BB962C8B-B14F-4D97-AF65-F5344CB8AC3E}">
        <p14:creationId xmlns:p14="http://schemas.microsoft.com/office/powerpoint/2010/main" val="118418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Symbol"/>
              </a:rPr>
              <a:t>Hoeveel slagen altijd? kans op 0 slagen</a:t>
            </a:r>
          </a:p>
          <a:p>
            <a:r>
              <a:rPr lang="nl-NL" dirty="0">
                <a:sym typeface="Symbol"/>
              </a:rPr>
              <a:t>Wanneer kans op 1 slag? ♣A bij West</a:t>
            </a:r>
          </a:p>
          <a:p>
            <a:r>
              <a:rPr lang="nl-NL" dirty="0">
                <a:sym typeface="Symbol"/>
              </a:rPr>
              <a:t>Welke kaart als eerste? ♣2 </a:t>
            </a:r>
            <a:r>
              <a:rPr lang="nl-NL" dirty="0">
                <a:sym typeface="Wingdings" panose="05000000000000000000" pitchFamily="2" charset="2"/>
              </a:rPr>
              <a:t> ♣H</a:t>
            </a:r>
          </a:p>
          <a:p>
            <a:pPr>
              <a:buClr>
                <a:srgbClr val="C40D0F"/>
              </a:buClr>
            </a:pPr>
            <a:r>
              <a:rPr lang="nl-NL" sz="1200" b="1" dirty="0">
                <a:solidFill>
                  <a:srgbClr val="000000"/>
                </a:solidFill>
              </a:rPr>
              <a:t>Merk op: </a:t>
            </a:r>
            <a:r>
              <a:rPr lang="nl-NL" sz="1200" dirty="0">
                <a:solidFill>
                  <a:srgbClr val="000000"/>
                </a:solidFill>
              </a:rPr>
              <a:t>snijden op 50% geeft kans ♣A bij West</a:t>
            </a:r>
          </a:p>
          <a:p>
            <a:endParaRPr lang="nl-NL" dirty="0">
              <a:sym typeface="Symbol"/>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29</a:t>
            </a:fld>
            <a:endParaRPr lang="nl-NL"/>
          </a:p>
        </p:txBody>
      </p:sp>
    </p:spTree>
    <p:extLst>
      <p:ext uri="{BB962C8B-B14F-4D97-AF65-F5344CB8AC3E}">
        <p14:creationId xmlns:p14="http://schemas.microsoft.com/office/powerpoint/2010/main" val="427285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mj-lt"/>
              </a:rPr>
              <a:t>Leider speelt </a:t>
            </a:r>
            <a:r>
              <a:rPr lang="nl-NL" dirty="0">
                <a:solidFill>
                  <a:srgbClr val="FF0000"/>
                </a:solidFill>
                <a:latin typeface="+mj-lt"/>
                <a:sym typeface="Symbol"/>
              </a:rPr>
              <a:t>♦</a:t>
            </a:r>
            <a:r>
              <a:rPr lang="nl-NL" dirty="0">
                <a:latin typeface="+mj-lt"/>
                <a:sym typeface="Symbol"/>
              </a:rPr>
              <a:t>B . West speelt na ‘zuchten en kreunen’ </a:t>
            </a:r>
            <a:r>
              <a:rPr lang="nl-NL" dirty="0">
                <a:latin typeface="+mj-lt"/>
                <a:sym typeface="Wingdings" panose="05000000000000000000" pitchFamily="2" charset="2"/>
              </a:rPr>
              <a:t> </a:t>
            </a:r>
            <a:r>
              <a:rPr lang="nl-NL" dirty="0">
                <a:solidFill>
                  <a:srgbClr val="FF0000"/>
                </a:solidFill>
                <a:latin typeface="+mj-lt"/>
                <a:sym typeface="Symbol"/>
              </a:rPr>
              <a:t>♦</a:t>
            </a:r>
            <a:r>
              <a:rPr lang="nl-NL" dirty="0">
                <a:latin typeface="+mj-lt"/>
                <a:sym typeface="Symbol"/>
              </a:rPr>
              <a:t>6.</a:t>
            </a:r>
          </a:p>
          <a:p>
            <a:r>
              <a:rPr lang="nl-NL" dirty="0">
                <a:latin typeface="+mj-lt"/>
                <a:sym typeface="Symbol"/>
              </a:rPr>
              <a:t>In de dummy leg je </a:t>
            </a:r>
            <a:r>
              <a:rPr lang="nl-NL" dirty="0">
                <a:solidFill>
                  <a:srgbClr val="FF0000"/>
                </a:solidFill>
                <a:latin typeface="+mj-lt"/>
                <a:sym typeface="Symbol"/>
              </a:rPr>
              <a:t>♦</a:t>
            </a:r>
            <a:r>
              <a:rPr lang="nl-NL" dirty="0">
                <a:latin typeface="+mj-lt"/>
                <a:sym typeface="Symbol"/>
              </a:rPr>
              <a:t>2 en Oost </a:t>
            </a:r>
            <a:r>
              <a:rPr lang="nl-NL" dirty="0">
                <a:solidFill>
                  <a:srgbClr val="FF0000"/>
                </a:solidFill>
                <a:latin typeface="+mj-lt"/>
                <a:sym typeface="Symbol"/>
              </a:rPr>
              <a:t>♦</a:t>
            </a:r>
            <a:r>
              <a:rPr lang="nl-NL" dirty="0">
                <a:latin typeface="+mj-lt"/>
                <a:sym typeface="Symbol"/>
              </a:rPr>
              <a:t>5</a:t>
            </a:r>
          </a:p>
          <a:p>
            <a:r>
              <a:rPr lang="nl-NL" dirty="0">
                <a:latin typeface="+mj-lt"/>
                <a:sym typeface="Symbol"/>
              </a:rPr>
              <a:t>Vervolgens wordt </a:t>
            </a:r>
            <a:r>
              <a:rPr lang="nl-NL" dirty="0">
                <a:solidFill>
                  <a:srgbClr val="FF0000"/>
                </a:solidFill>
                <a:latin typeface="+mj-lt"/>
                <a:sym typeface="Symbol"/>
              </a:rPr>
              <a:t>♦</a:t>
            </a:r>
            <a:r>
              <a:rPr lang="nl-NL" dirty="0">
                <a:latin typeface="+mj-lt"/>
                <a:sym typeface="Symbol"/>
              </a:rPr>
              <a:t>H en </a:t>
            </a:r>
            <a:r>
              <a:rPr lang="nl-NL" dirty="0">
                <a:solidFill>
                  <a:srgbClr val="FF0000"/>
                </a:solidFill>
                <a:latin typeface="+mj-lt"/>
                <a:sym typeface="Symbol"/>
              </a:rPr>
              <a:t>♦</a:t>
            </a:r>
            <a:r>
              <a:rPr lang="nl-NL" dirty="0">
                <a:latin typeface="+mj-lt"/>
                <a:sym typeface="Symbol"/>
              </a:rPr>
              <a:t>A gespeeld.</a:t>
            </a:r>
          </a:p>
          <a:p>
            <a:r>
              <a:rPr lang="nl-NL" dirty="0">
                <a:latin typeface="+mj-lt"/>
                <a:sym typeface="Symbol"/>
              </a:rPr>
              <a:t>West vraagt na afloop van het spel: waarom legde je in de eerste slag niet </a:t>
            </a:r>
            <a:r>
              <a:rPr lang="nl-NL" dirty="0">
                <a:solidFill>
                  <a:srgbClr val="FF0000"/>
                </a:solidFill>
                <a:latin typeface="+mj-lt"/>
                <a:sym typeface="Symbol"/>
              </a:rPr>
              <a:t>♦V?</a:t>
            </a:r>
          </a:p>
          <a:p>
            <a:r>
              <a:rPr lang="nl-NL" dirty="0">
                <a:solidFill>
                  <a:srgbClr val="FF0000"/>
                </a:solidFill>
                <a:latin typeface="+mj-lt"/>
                <a:sym typeface="Symbol"/>
              </a:rPr>
              <a:t>Oost zegt: ‘ik dacht dat jij die had, waar moet je anders zo over nadenken?’</a:t>
            </a:r>
            <a:endParaRPr lang="nl-NL" dirty="0">
              <a:latin typeface="+mj-lt"/>
              <a:sym typeface="Symbol"/>
            </a:endParaRPr>
          </a:p>
          <a:p>
            <a:endParaRPr lang="nl-NL" dirty="0">
              <a:sym typeface="Symbol"/>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30</a:t>
            </a:fld>
            <a:endParaRPr lang="nl-NL"/>
          </a:p>
        </p:txBody>
      </p:sp>
    </p:spTree>
    <p:extLst>
      <p:ext uri="{BB962C8B-B14F-4D97-AF65-F5344CB8AC3E}">
        <p14:creationId xmlns:p14="http://schemas.microsoft.com/office/powerpoint/2010/main" val="151939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Hoeveel slagen achter elkaar voor de leider? 0, eerst moet </a:t>
            </a:r>
            <a:r>
              <a:rPr lang="nl-NL" dirty="0">
                <a:solidFill>
                  <a:srgbClr val="FF0000"/>
                </a:solidFill>
              </a:rPr>
              <a:t>♦</a:t>
            </a:r>
            <a:r>
              <a:rPr lang="nl-NL" dirty="0"/>
              <a:t>A eruit!</a:t>
            </a:r>
          </a:p>
          <a:p>
            <a:r>
              <a:rPr lang="nl-NL" dirty="0"/>
              <a:t>Hoeveel slagen ontwikkelen? 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mj-lt"/>
              </a:rPr>
              <a:t>Eerst 1 slag afgeven om daarna 3 slagen te incasseren.</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4</a:t>
            </a:fld>
            <a:endParaRPr lang="nl-NL"/>
          </a:p>
        </p:txBody>
      </p:sp>
    </p:spTree>
    <p:extLst>
      <p:ext uri="{BB962C8B-B14F-4D97-AF65-F5344CB8AC3E}">
        <p14:creationId xmlns:p14="http://schemas.microsoft.com/office/powerpoint/2010/main" val="560994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33335C"/>
              </a:buClr>
            </a:pPr>
            <a:r>
              <a:rPr lang="nl-NL" dirty="0"/>
              <a:t>Noord is leider in een SA-contract</a:t>
            </a:r>
          </a:p>
          <a:p>
            <a:pPr>
              <a:buClr>
                <a:srgbClr val="33335C"/>
              </a:buClr>
            </a:pPr>
            <a:r>
              <a:rPr lang="nl-NL" dirty="0"/>
              <a:t>Uitkomst Oost </a:t>
            </a:r>
            <a:r>
              <a:rPr lang="nl-NL" dirty="0">
                <a:sym typeface="Symbol" panose="05050102010706020507" pitchFamily="18" charset="2"/>
              </a:rPr>
              <a:t>H voor A van Noord</a:t>
            </a:r>
          </a:p>
          <a:p>
            <a:pPr>
              <a:buClr>
                <a:srgbClr val="33335C"/>
              </a:buClr>
            </a:pPr>
            <a:r>
              <a:rPr lang="nl-NL" sz="2400" dirty="0">
                <a:solidFill>
                  <a:srgbClr val="000000"/>
                </a:solidFill>
              </a:rPr>
              <a:t>Hoe verder? </a:t>
            </a:r>
            <a:r>
              <a:rPr lang="nl-NL" sz="2200" dirty="0">
                <a:solidFill>
                  <a:srgbClr val="000000"/>
                </a:solidFill>
              </a:rPr>
              <a:t>harten ontwikkelen: begin met </a:t>
            </a:r>
            <a:r>
              <a:rPr lang="nl-NL" sz="2200" dirty="0">
                <a:solidFill>
                  <a:srgbClr val="FF0000"/>
                </a:solidFill>
              </a:rPr>
              <a:t>♥</a:t>
            </a:r>
            <a:r>
              <a:rPr lang="nl-NL" sz="2200" dirty="0">
                <a:solidFill>
                  <a:srgbClr val="000000"/>
                </a:solidFill>
              </a:rPr>
              <a:t>V om </a:t>
            </a:r>
            <a:r>
              <a:rPr lang="nl-NL" sz="2200" dirty="0">
                <a:solidFill>
                  <a:srgbClr val="FF0000"/>
                </a:solidFill>
              </a:rPr>
              <a:t>♥</a:t>
            </a:r>
            <a:r>
              <a:rPr lang="nl-NL" sz="2200" dirty="0">
                <a:solidFill>
                  <a:srgbClr val="000000"/>
                </a:solidFill>
              </a:rPr>
              <a:t>A eruit te werken (Werkkleur)</a:t>
            </a:r>
          </a:p>
          <a:p>
            <a:pPr>
              <a:buClr>
                <a:srgbClr val="33335C"/>
              </a:buClr>
            </a:pPr>
            <a:r>
              <a:rPr lang="nl-NL" sz="2200" dirty="0">
                <a:solidFill>
                  <a:srgbClr val="000000"/>
                </a:solidFill>
              </a:rPr>
              <a:t>In schoppen: snit op V</a:t>
            </a:r>
          </a:p>
          <a:p>
            <a:pPr>
              <a:buClr>
                <a:srgbClr val="33335C"/>
              </a:buClr>
            </a:pPr>
            <a:r>
              <a:rPr lang="nl-NL" sz="2200" dirty="0">
                <a:solidFill>
                  <a:srgbClr val="000000"/>
                </a:solidFill>
              </a:rPr>
              <a:t>Je maakt </a:t>
            </a:r>
            <a:r>
              <a:rPr lang="nl-NL" sz="2400" dirty="0">
                <a:solidFill>
                  <a:srgbClr val="000000"/>
                </a:solidFill>
              </a:rPr>
              <a:t>8 slagen:</a:t>
            </a:r>
          </a:p>
          <a:p>
            <a:pPr marL="800100" lvl="1" indent="-342900">
              <a:buClr>
                <a:srgbClr val="33335C"/>
              </a:buClr>
              <a:buFont typeface="Wingdings" panose="05000000000000000000" pitchFamily="2" charset="2"/>
              <a:buChar char="Ø"/>
            </a:pPr>
            <a:r>
              <a:rPr lang="nl-NL" sz="2200" dirty="0">
                <a:solidFill>
                  <a:srgbClr val="000000"/>
                </a:solidFill>
              </a:rPr>
              <a:t>1 klaveren</a:t>
            </a:r>
          </a:p>
          <a:p>
            <a:pPr marL="800100" lvl="1" indent="-342900">
              <a:buClr>
                <a:srgbClr val="33335C"/>
              </a:buClr>
              <a:buFont typeface="Wingdings" panose="05000000000000000000" pitchFamily="2" charset="2"/>
              <a:buChar char="Ø"/>
            </a:pPr>
            <a:r>
              <a:rPr lang="nl-NL" sz="2200" dirty="0">
                <a:solidFill>
                  <a:srgbClr val="000000"/>
                </a:solidFill>
              </a:rPr>
              <a:t>3 harten</a:t>
            </a:r>
          </a:p>
          <a:p>
            <a:pPr marL="800100" lvl="1" indent="-342900">
              <a:buClr>
                <a:srgbClr val="33335C"/>
              </a:buClr>
              <a:buFont typeface="Wingdings" panose="05000000000000000000" pitchFamily="2" charset="2"/>
              <a:buChar char="Ø"/>
            </a:pPr>
            <a:r>
              <a:rPr lang="nl-NL" sz="2200" dirty="0">
                <a:solidFill>
                  <a:srgbClr val="000000"/>
                </a:solidFill>
              </a:rPr>
              <a:t>3 schoppen</a:t>
            </a:r>
          </a:p>
          <a:p>
            <a:pPr marL="800100" lvl="1" indent="-342900">
              <a:buClr>
                <a:srgbClr val="33335C"/>
              </a:buClr>
              <a:buFont typeface="Wingdings" panose="05000000000000000000" pitchFamily="2" charset="2"/>
              <a:buChar char="Ø"/>
            </a:pPr>
            <a:r>
              <a:rPr lang="nl-NL" sz="2200" dirty="0">
                <a:solidFill>
                  <a:srgbClr val="000000"/>
                </a:solidFill>
              </a:rPr>
              <a:t>1</a:t>
            </a:r>
            <a:r>
              <a:rPr lang="nl-NL" sz="2400" dirty="0">
                <a:solidFill>
                  <a:srgbClr val="000000"/>
                </a:solidFill>
              </a:rPr>
              <a:t> ruiten</a:t>
            </a:r>
          </a:p>
          <a:p>
            <a:pPr>
              <a:buClr>
                <a:srgbClr val="33335C"/>
              </a:buClr>
            </a:pPr>
            <a:endParaRPr lang="nl-NL" dirty="0"/>
          </a:p>
          <a:p>
            <a:pPr marL="382588" lvl="1" indent="0">
              <a:buNone/>
            </a:pPr>
            <a:endParaRPr lang="nl-NL" dirty="0">
              <a:sym typeface="Symbol"/>
            </a:endParaRPr>
          </a:p>
          <a:p>
            <a:pPr marL="382588" lvl="1" indent="0">
              <a:buNone/>
            </a:pPr>
            <a:r>
              <a:rPr lang="nl-NL" dirty="0">
                <a:sym typeface="Symbol"/>
              </a:rPr>
              <a:t> </a:t>
            </a:r>
            <a:endParaRPr lang="nl-NL" dirty="0"/>
          </a:p>
          <a:p>
            <a:pPr marL="457200" indent="-457200">
              <a:buClr>
                <a:srgbClr val="33335C"/>
              </a:buClr>
            </a:pPr>
            <a:endParaRPr lang="nl-NL" sz="2400" kern="0"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31</a:t>
            </a:fld>
            <a:endParaRPr lang="nl-NL"/>
          </a:p>
        </p:txBody>
      </p:sp>
    </p:spTree>
    <p:extLst>
      <p:ext uri="{BB962C8B-B14F-4D97-AF65-F5344CB8AC3E}">
        <p14:creationId xmlns:p14="http://schemas.microsoft.com/office/powerpoint/2010/main" val="4020237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33335C"/>
              </a:buClr>
            </a:pPr>
            <a:r>
              <a:rPr lang="nl-NL" dirty="0"/>
              <a:t>Oost is leider in een SA-contract</a:t>
            </a:r>
          </a:p>
          <a:p>
            <a:pPr>
              <a:buClr>
                <a:srgbClr val="33335C"/>
              </a:buClr>
            </a:pPr>
            <a:r>
              <a:rPr lang="nl-NL" dirty="0"/>
              <a:t>Uitkomst Zuid: </a:t>
            </a:r>
            <a:r>
              <a:rPr lang="nl-NL" dirty="0">
                <a:sym typeface="Symbol" panose="05050102010706020507" pitchFamily="18" charset="2"/>
              </a:rPr>
              <a:t>2 voor A van Oost</a:t>
            </a:r>
            <a:endParaRPr lang="nl-NL" sz="1200" dirty="0">
              <a:solidFill>
                <a:schemeClr val="tx1"/>
              </a:solidFill>
              <a:sym typeface="Symbol" panose="05050102010706020507" pitchFamily="18" charset="2"/>
            </a:endParaRPr>
          </a:p>
          <a:p>
            <a:pPr>
              <a:buClr>
                <a:srgbClr val="33335C"/>
              </a:buClr>
            </a:pPr>
            <a:r>
              <a:rPr lang="nl-NL" sz="2400" dirty="0">
                <a:solidFill>
                  <a:srgbClr val="000000"/>
                </a:solidFill>
              </a:rPr>
              <a:t>Hoe verder?</a:t>
            </a:r>
          </a:p>
          <a:p>
            <a:pPr marL="800100" lvl="1" indent="-342900">
              <a:buClr>
                <a:srgbClr val="33335C"/>
              </a:buClr>
              <a:buFont typeface="Wingdings" panose="05000000000000000000" pitchFamily="2" charset="2"/>
              <a:buChar char="Ø"/>
            </a:pPr>
            <a:r>
              <a:rPr lang="nl-NL" sz="2200" dirty="0">
                <a:solidFill>
                  <a:srgbClr val="000000"/>
                </a:solidFill>
              </a:rPr>
              <a:t>klaveren ontwikkelen: je geeft de 3</a:t>
            </a:r>
            <a:r>
              <a:rPr lang="nl-NL" sz="2200" baseline="30000" dirty="0">
                <a:solidFill>
                  <a:srgbClr val="000000"/>
                </a:solidFill>
              </a:rPr>
              <a:t>e</a:t>
            </a:r>
            <a:r>
              <a:rPr lang="nl-NL" sz="2200" dirty="0">
                <a:solidFill>
                  <a:srgbClr val="000000"/>
                </a:solidFill>
              </a:rPr>
              <a:t> klaverenslag af</a:t>
            </a:r>
            <a:br>
              <a:rPr lang="nl-NL" sz="2200" dirty="0">
                <a:solidFill>
                  <a:srgbClr val="000000"/>
                </a:solidFill>
              </a:rPr>
            </a:br>
            <a:endParaRPr lang="nl-NL" sz="2200" dirty="0">
              <a:solidFill>
                <a:srgbClr val="000000"/>
              </a:solidFill>
            </a:endParaRPr>
          </a:p>
          <a:p>
            <a:pPr marL="342900" indent="-342900">
              <a:buClr>
                <a:srgbClr val="33335C"/>
              </a:buClr>
              <a:buFont typeface="Wingdings" panose="05000000000000000000" pitchFamily="2" charset="2"/>
              <a:buChar char="§"/>
            </a:pPr>
            <a:r>
              <a:rPr lang="nl-NL" sz="2400" dirty="0">
                <a:solidFill>
                  <a:srgbClr val="000000"/>
                </a:solidFill>
              </a:rPr>
              <a:t>9 slagen:</a:t>
            </a:r>
          </a:p>
          <a:p>
            <a:pPr marL="800100" lvl="1" indent="-342900">
              <a:buClr>
                <a:srgbClr val="33335C"/>
              </a:buClr>
              <a:buFont typeface="Wingdings" panose="05000000000000000000" pitchFamily="2" charset="2"/>
              <a:buChar char="Ø"/>
            </a:pPr>
            <a:r>
              <a:rPr lang="nl-NL" sz="2200" dirty="0">
                <a:solidFill>
                  <a:srgbClr val="000000"/>
                </a:solidFill>
              </a:rPr>
              <a:t>1 schoppen</a:t>
            </a:r>
          </a:p>
          <a:p>
            <a:pPr marL="800100" lvl="1" indent="-342900">
              <a:buClr>
                <a:srgbClr val="33335C"/>
              </a:buClr>
              <a:buFont typeface="Wingdings" panose="05000000000000000000" pitchFamily="2" charset="2"/>
              <a:buChar char="Ø"/>
            </a:pPr>
            <a:r>
              <a:rPr lang="nl-NL" sz="2200" dirty="0">
                <a:solidFill>
                  <a:srgbClr val="000000"/>
                </a:solidFill>
              </a:rPr>
              <a:t>3 klaveren</a:t>
            </a:r>
          </a:p>
          <a:p>
            <a:pPr marL="800100" lvl="1" indent="-342900">
              <a:buClr>
                <a:srgbClr val="33335C"/>
              </a:buClr>
              <a:buFont typeface="Wingdings" panose="05000000000000000000" pitchFamily="2" charset="2"/>
              <a:buChar char="Ø"/>
            </a:pPr>
            <a:r>
              <a:rPr lang="nl-NL" sz="2200" dirty="0">
                <a:solidFill>
                  <a:srgbClr val="000000"/>
                </a:solidFill>
              </a:rPr>
              <a:t>3 harten</a:t>
            </a:r>
          </a:p>
          <a:p>
            <a:pPr marL="800100" lvl="1" indent="-342900">
              <a:buClr>
                <a:srgbClr val="33335C"/>
              </a:buClr>
              <a:buFont typeface="Wingdings" panose="05000000000000000000" pitchFamily="2" charset="2"/>
              <a:buChar char="Ø"/>
            </a:pPr>
            <a:r>
              <a:rPr lang="nl-NL" sz="2200" dirty="0">
                <a:solidFill>
                  <a:srgbClr val="000000"/>
                </a:solidFill>
              </a:rPr>
              <a:t>2 ruiten</a:t>
            </a:r>
            <a:endParaRPr lang="nl-NL" dirty="0"/>
          </a:p>
          <a:p>
            <a:pPr marL="382588" lvl="1" indent="0">
              <a:buNone/>
            </a:pPr>
            <a:endParaRPr lang="nl-NL" dirty="0">
              <a:sym typeface="Symbol"/>
            </a:endParaRPr>
          </a:p>
          <a:p>
            <a:pPr marL="382588" lvl="1" indent="0">
              <a:buNone/>
            </a:pPr>
            <a:r>
              <a:rPr lang="nl-NL" dirty="0">
                <a:sym typeface="Symbol"/>
              </a:rPr>
              <a:t> </a:t>
            </a:r>
            <a:endParaRPr lang="nl-NL" dirty="0"/>
          </a:p>
          <a:p>
            <a:pPr marL="457200" indent="-457200">
              <a:buClr>
                <a:srgbClr val="33335C"/>
              </a:buClr>
            </a:pPr>
            <a:endParaRPr lang="nl-NL" sz="2400" kern="0"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32</a:t>
            </a:fld>
            <a:endParaRPr lang="nl-NL"/>
          </a:p>
        </p:txBody>
      </p:sp>
    </p:spTree>
    <p:extLst>
      <p:ext uri="{BB962C8B-B14F-4D97-AF65-F5344CB8AC3E}">
        <p14:creationId xmlns:p14="http://schemas.microsoft.com/office/powerpoint/2010/main" val="655157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Clr>
                <a:srgbClr val="33335C"/>
              </a:buClr>
            </a:pPr>
            <a:endParaRPr lang="nl-NL" sz="2400" kern="0"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33</a:t>
            </a:fld>
            <a:endParaRPr lang="nl-NL"/>
          </a:p>
        </p:txBody>
      </p:sp>
    </p:spTree>
    <p:extLst>
      <p:ext uri="{BB962C8B-B14F-4D97-AF65-F5344CB8AC3E}">
        <p14:creationId xmlns:p14="http://schemas.microsoft.com/office/powerpoint/2010/main" val="404374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33335C"/>
              </a:buClr>
            </a:pPr>
            <a:r>
              <a:rPr lang="nl-NL" dirty="0"/>
              <a:t>West is leider in een SA-contract</a:t>
            </a:r>
          </a:p>
          <a:p>
            <a:pPr>
              <a:buClr>
                <a:srgbClr val="33335C"/>
              </a:buClr>
            </a:pPr>
            <a:r>
              <a:rPr lang="nl-NL" dirty="0"/>
              <a:t>Uitkomst West: </a:t>
            </a:r>
            <a:r>
              <a:rPr lang="nl-NL" dirty="0">
                <a:sym typeface="Symbol" panose="05050102010706020507" pitchFamily="18" charset="2"/>
              </a:rPr>
              <a:t>3 voor A</a:t>
            </a:r>
          </a:p>
          <a:p>
            <a:pPr>
              <a:buClr>
                <a:srgbClr val="33335C"/>
              </a:buClr>
            </a:pPr>
            <a:r>
              <a:rPr lang="nl-NL" sz="2400" dirty="0">
                <a:solidFill>
                  <a:srgbClr val="000000"/>
                </a:solidFill>
              </a:rPr>
              <a:t>Hoe verder?</a:t>
            </a:r>
          </a:p>
          <a:p>
            <a:pPr marL="800100" lvl="1" indent="-342900">
              <a:buClr>
                <a:srgbClr val="33335C"/>
              </a:buClr>
              <a:buFont typeface="Wingdings" panose="05000000000000000000" pitchFamily="2" charset="2"/>
              <a:buChar char="Ø"/>
            </a:pPr>
            <a:r>
              <a:rPr lang="nl-NL" sz="2200" dirty="0">
                <a:solidFill>
                  <a:srgbClr val="000000"/>
                </a:solidFill>
              </a:rPr>
              <a:t>ruiten ontwikkelen</a:t>
            </a:r>
          </a:p>
          <a:p>
            <a:pPr marL="800100" lvl="1" indent="-342900">
              <a:buClr>
                <a:srgbClr val="33335C"/>
              </a:buClr>
              <a:buFont typeface="Wingdings" panose="05000000000000000000" pitchFamily="2" charset="2"/>
              <a:buChar char="Ø"/>
            </a:pPr>
            <a:r>
              <a:rPr lang="nl-NL" sz="2200" dirty="0">
                <a:solidFill>
                  <a:srgbClr val="FF0000"/>
                </a:solidFill>
              </a:rPr>
              <a:t>♦</a:t>
            </a:r>
            <a:r>
              <a:rPr lang="nl-NL" sz="2200" dirty="0">
                <a:solidFill>
                  <a:srgbClr val="000000"/>
                </a:solidFill>
              </a:rPr>
              <a:t>2 </a:t>
            </a:r>
            <a:r>
              <a:rPr lang="nl-NL" sz="2200" dirty="0">
                <a:solidFill>
                  <a:srgbClr val="000000"/>
                </a:solidFill>
                <a:sym typeface="Wingdings" panose="05000000000000000000" pitchFamily="2" charset="2"/>
              </a:rPr>
              <a:t></a:t>
            </a:r>
            <a:r>
              <a:rPr lang="nl-NL" sz="2200" dirty="0">
                <a:solidFill>
                  <a:srgbClr val="000000"/>
                </a:solidFill>
              </a:rPr>
              <a:t> </a:t>
            </a:r>
            <a:r>
              <a:rPr lang="nl-NL" sz="2200" dirty="0">
                <a:solidFill>
                  <a:srgbClr val="FF0000"/>
                </a:solidFill>
              </a:rPr>
              <a:t>♦</a:t>
            </a:r>
            <a:r>
              <a:rPr lang="nl-NL" sz="2200" dirty="0">
                <a:solidFill>
                  <a:srgbClr val="000000"/>
                </a:solidFill>
              </a:rPr>
              <a:t>A</a:t>
            </a:r>
          </a:p>
          <a:p>
            <a:pPr marL="800100" lvl="1" indent="-342900">
              <a:buClr>
                <a:srgbClr val="33335C"/>
              </a:buClr>
              <a:buFont typeface="Wingdings" panose="05000000000000000000" pitchFamily="2" charset="2"/>
              <a:buChar char="Ø"/>
            </a:pPr>
            <a:r>
              <a:rPr lang="nl-NL" sz="2200" dirty="0">
                <a:solidFill>
                  <a:srgbClr val="FF0000"/>
                </a:solidFill>
              </a:rPr>
              <a:t>♦</a:t>
            </a:r>
            <a:r>
              <a:rPr lang="nl-NL" sz="2200" dirty="0">
                <a:solidFill>
                  <a:srgbClr val="000000"/>
                </a:solidFill>
              </a:rPr>
              <a:t>5 </a:t>
            </a:r>
            <a:r>
              <a:rPr lang="nl-NL" sz="2200" dirty="0">
                <a:solidFill>
                  <a:srgbClr val="000000"/>
                </a:solidFill>
                <a:sym typeface="Wingdings" panose="05000000000000000000" pitchFamily="2" charset="2"/>
              </a:rPr>
              <a:t></a:t>
            </a:r>
            <a:r>
              <a:rPr lang="nl-NL" sz="2200" dirty="0">
                <a:solidFill>
                  <a:srgbClr val="000000"/>
                </a:solidFill>
              </a:rPr>
              <a:t> </a:t>
            </a:r>
            <a:r>
              <a:rPr lang="nl-NL" sz="2200" dirty="0">
                <a:solidFill>
                  <a:srgbClr val="FF0000"/>
                </a:solidFill>
              </a:rPr>
              <a:t>♦</a:t>
            </a:r>
            <a:r>
              <a:rPr lang="nl-NL" sz="2200" dirty="0">
                <a:solidFill>
                  <a:srgbClr val="000000"/>
                </a:solidFill>
              </a:rPr>
              <a:t>V</a:t>
            </a:r>
          </a:p>
          <a:p>
            <a:pPr marL="342900" indent="-342900">
              <a:buClr>
                <a:srgbClr val="33335C"/>
              </a:buClr>
              <a:buFont typeface="Wingdings" panose="05000000000000000000" pitchFamily="2" charset="2"/>
              <a:buChar char="§"/>
            </a:pPr>
            <a:r>
              <a:rPr lang="nl-NL" sz="2400" dirty="0">
                <a:solidFill>
                  <a:srgbClr val="000000"/>
                </a:solidFill>
              </a:rPr>
              <a:t>9 slagen </a:t>
            </a:r>
          </a:p>
          <a:p>
            <a:pPr marL="800100" lvl="1" indent="-342900">
              <a:buClr>
                <a:srgbClr val="33335C"/>
              </a:buClr>
              <a:buFont typeface="Wingdings" panose="05000000000000000000" pitchFamily="2" charset="2"/>
              <a:buChar char="Ø"/>
            </a:pPr>
            <a:r>
              <a:rPr lang="nl-NL" sz="2200" dirty="0">
                <a:solidFill>
                  <a:srgbClr val="000000"/>
                </a:solidFill>
              </a:rPr>
              <a:t>2 schoppen</a:t>
            </a:r>
          </a:p>
          <a:p>
            <a:pPr marL="800100" lvl="1" indent="-342900">
              <a:buClr>
                <a:srgbClr val="33335C"/>
              </a:buClr>
              <a:buFont typeface="Wingdings" panose="05000000000000000000" pitchFamily="2" charset="2"/>
              <a:buChar char="Ø"/>
            </a:pPr>
            <a:r>
              <a:rPr lang="nl-NL" sz="2200" dirty="0">
                <a:solidFill>
                  <a:srgbClr val="000000"/>
                </a:solidFill>
              </a:rPr>
              <a:t>4 ruiten</a:t>
            </a:r>
          </a:p>
          <a:p>
            <a:pPr marL="800100" lvl="1" indent="-342900">
              <a:buClr>
                <a:srgbClr val="33335C"/>
              </a:buClr>
              <a:buFont typeface="Wingdings" panose="05000000000000000000" pitchFamily="2" charset="2"/>
              <a:buChar char="Ø"/>
            </a:pPr>
            <a:r>
              <a:rPr lang="nl-NL" sz="2200" dirty="0">
                <a:solidFill>
                  <a:srgbClr val="000000"/>
                </a:solidFill>
              </a:rPr>
              <a:t>3 harten</a:t>
            </a:r>
          </a:p>
          <a:p>
            <a:pPr>
              <a:buClr>
                <a:srgbClr val="33335C"/>
              </a:buClr>
            </a:pPr>
            <a:endParaRPr lang="nl-NL"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34</a:t>
            </a:fld>
            <a:endParaRPr lang="nl-NL"/>
          </a:p>
        </p:txBody>
      </p:sp>
    </p:spTree>
    <p:extLst>
      <p:ext uri="{BB962C8B-B14F-4D97-AF65-F5344CB8AC3E}">
        <p14:creationId xmlns:p14="http://schemas.microsoft.com/office/powerpoint/2010/main" val="2058150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33335C"/>
              </a:buClr>
            </a:pPr>
            <a:endParaRPr lang="nl-NL" dirty="0">
              <a:sym typeface="Symbol"/>
            </a:endParaRPr>
          </a:p>
          <a:p>
            <a:pPr>
              <a:buClr>
                <a:srgbClr val="33335C"/>
              </a:buClr>
            </a:pPr>
            <a:endParaRPr lang="nl-NL" dirty="0">
              <a:sym typeface="Symbol"/>
            </a:endParaRPr>
          </a:p>
          <a:p>
            <a:pPr>
              <a:buClr>
                <a:srgbClr val="33335C"/>
              </a:buClr>
            </a:pPr>
            <a:endParaRPr lang="nl-NL" dirty="0">
              <a:sym typeface="Symbol"/>
            </a:endParaRPr>
          </a:p>
          <a:p>
            <a:pPr marL="382588" lvl="1" indent="0">
              <a:buNone/>
            </a:pPr>
            <a:endParaRPr lang="nl-NL" dirty="0">
              <a:sym typeface="Symbol"/>
            </a:endParaRPr>
          </a:p>
          <a:p>
            <a:pPr marL="382588" lvl="1" indent="0">
              <a:buNone/>
            </a:pPr>
            <a:r>
              <a:rPr lang="nl-NL" dirty="0">
                <a:sym typeface="Symbol"/>
              </a:rPr>
              <a:t> </a:t>
            </a:r>
            <a:endParaRPr lang="nl-NL" dirty="0"/>
          </a:p>
          <a:p>
            <a:pPr marL="457200" indent="-457200">
              <a:buClr>
                <a:srgbClr val="33335C"/>
              </a:buClr>
            </a:pPr>
            <a:endParaRPr lang="nl-NL" sz="2400" kern="0"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35</a:t>
            </a:fld>
            <a:endParaRPr lang="nl-NL"/>
          </a:p>
        </p:txBody>
      </p:sp>
    </p:spTree>
    <p:extLst>
      <p:ext uri="{BB962C8B-B14F-4D97-AF65-F5344CB8AC3E}">
        <p14:creationId xmlns:p14="http://schemas.microsoft.com/office/powerpoint/2010/main" val="78327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Effect van beginnen met ♠H? West speelt ♠A  en vervolgt met ♠3 voor ♠V van Zuid.</a:t>
            </a:r>
          </a:p>
          <a:p>
            <a:r>
              <a:rPr lang="nl-NL" dirty="0"/>
              <a:t>Leider heeft geen schoppen meer om over te steken. (en verliest ruiten 4 aan Oost)</a:t>
            </a:r>
          </a:p>
          <a:p>
            <a:r>
              <a:rPr lang="nl-NL" dirty="0"/>
              <a:t>Nu maar 1 schoppenslag gemaakt.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moet dan via een andere kleur naar de dummy. (entree)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DejaVu Sans" panose="020B0603030804020204" pitchFamily="34" charset="0"/>
                <a:ea typeface="DejaVu Sans" panose="020B0603030804020204" pitchFamily="34" charset="0"/>
                <a:cs typeface="DejaVu Sans" panose="020B0603030804020204" pitchFamily="34" charset="0"/>
              </a:rPr>
              <a:t>Hoge kaart (</a:t>
            </a:r>
            <a:r>
              <a:rPr lang="nl-NL" sz="1200" dirty="0" err="1">
                <a:solidFill>
                  <a:srgbClr val="000000"/>
                </a:solidFill>
                <a:latin typeface="DejaVu Sans" panose="020B0603030804020204" pitchFamily="34" charset="0"/>
                <a:ea typeface="DejaVu Sans" panose="020B0603030804020204" pitchFamily="34" charset="0"/>
                <a:cs typeface="DejaVu Sans" panose="020B0603030804020204" pitchFamily="34" charset="0"/>
              </a:rPr>
              <a:t>honneur</a:t>
            </a:r>
            <a:r>
              <a:rPr lang="nl-NL" sz="1200" dirty="0">
                <a:solidFill>
                  <a:srgbClr val="000000"/>
                </a:solidFill>
                <a:latin typeface="DejaVu Sans" panose="020B0603030804020204" pitchFamily="34" charset="0"/>
                <a:ea typeface="DejaVu Sans" panose="020B0603030804020204" pitchFamily="34" charset="0"/>
                <a:cs typeface="DejaVu Sans" panose="020B0603030804020204" pitchFamily="34" charset="0"/>
              </a:rPr>
              <a:t>) aan de korte kant eerst!</a:t>
            </a:r>
            <a:br>
              <a:rPr lang="nl-NL" dirty="0"/>
            </a:br>
            <a:endParaRPr lang="nl-NL" sz="1200" dirty="0">
              <a:solidFill>
                <a:srgbClr val="000000"/>
              </a:solidFill>
              <a:latin typeface="+mj-lt"/>
            </a:endParaRP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5</a:t>
            </a:fld>
            <a:endParaRPr lang="nl-NL"/>
          </a:p>
        </p:txBody>
      </p:sp>
    </p:spTree>
    <p:extLst>
      <p:ext uri="{BB962C8B-B14F-4D97-AF65-F5344CB8AC3E}">
        <p14:creationId xmlns:p14="http://schemas.microsoft.com/office/powerpoint/2010/main" val="311610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Hoeveel klaveren ontwikkelen? 3</a:t>
            </a:r>
          </a:p>
          <a:p>
            <a:r>
              <a:rPr lang="nl-NL" dirty="0"/>
              <a:t>Met welke kaart begin je vanuit Zuid? ♣3 </a:t>
            </a:r>
            <a:r>
              <a:rPr lang="nl-NL" dirty="0">
                <a:sym typeface="Wingdings" panose="05000000000000000000" pitchFamily="2" charset="2"/>
              </a:rPr>
              <a:t></a:t>
            </a:r>
            <a:r>
              <a:rPr lang="nl-NL" dirty="0"/>
              <a:t> ♣V. Hiermee werk je de A of H eruit.</a:t>
            </a:r>
          </a:p>
          <a:p>
            <a:r>
              <a:rPr lang="nl-NL" dirty="0"/>
              <a:t>Later aan slag met andere kleur ♣B om de andere hoge </a:t>
            </a:r>
            <a:r>
              <a:rPr lang="nl-NL" dirty="0" err="1"/>
              <a:t>honneur</a:t>
            </a:r>
            <a:r>
              <a:rPr lang="nl-NL" dirty="0"/>
              <a:t> eruit te werken.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Met 10, 9 en 8 maak je dan slagen.</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sz="1200" dirty="0">
                <a:solidFill>
                  <a:srgbClr val="000000"/>
                </a:solidFill>
                <a:latin typeface="DejaVu Sans" panose="020B0603030804020204" pitchFamily="34" charset="0"/>
                <a:ea typeface="DejaVu Sans" panose="020B0603030804020204" pitchFamily="34" charset="0"/>
                <a:cs typeface="DejaVu Sans" panose="020B0603030804020204" pitchFamily="34" charset="0"/>
              </a:rPr>
              <a:t>Hoge kaart (</a:t>
            </a:r>
            <a:r>
              <a:rPr lang="nl-NL" sz="1200" dirty="0" err="1">
                <a:solidFill>
                  <a:srgbClr val="000000"/>
                </a:solidFill>
                <a:latin typeface="DejaVu Sans" panose="020B0603030804020204" pitchFamily="34" charset="0"/>
                <a:ea typeface="DejaVu Sans" panose="020B0603030804020204" pitchFamily="34" charset="0"/>
                <a:cs typeface="DejaVu Sans" panose="020B0603030804020204" pitchFamily="34" charset="0"/>
              </a:rPr>
              <a:t>honneur</a:t>
            </a:r>
            <a:r>
              <a:rPr lang="nl-NL" sz="1200" dirty="0">
                <a:solidFill>
                  <a:srgbClr val="000000"/>
                </a:solidFill>
                <a:latin typeface="DejaVu Sans" panose="020B0603030804020204" pitchFamily="34" charset="0"/>
                <a:ea typeface="DejaVu Sans" panose="020B0603030804020204" pitchFamily="34" charset="0"/>
                <a:cs typeface="DejaVu Sans" panose="020B0603030804020204" pitchFamily="34" charset="0"/>
              </a:rPr>
              <a:t>) aan de korte kant eerst</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6</a:t>
            </a:fld>
            <a:endParaRPr lang="nl-NL"/>
          </a:p>
        </p:txBody>
      </p:sp>
    </p:spTree>
    <p:extLst>
      <p:ext uri="{BB962C8B-B14F-4D97-AF65-F5344CB8AC3E}">
        <p14:creationId xmlns:p14="http://schemas.microsoft.com/office/powerpoint/2010/main" val="58970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33335C"/>
              </a:buClr>
            </a:pPr>
            <a:endParaRPr lang="nl-NL" dirty="0">
              <a:sym typeface="Symbol"/>
            </a:endParaRPr>
          </a:p>
          <a:p>
            <a:pPr>
              <a:buClr>
                <a:srgbClr val="33335C"/>
              </a:buClr>
            </a:pPr>
            <a:endParaRPr lang="nl-NL" dirty="0">
              <a:sym typeface="Symbol"/>
            </a:endParaRPr>
          </a:p>
          <a:p>
            <a:pPr>
              <a:buClr>
                <a:srgbClr val="33335C"/>
              </a:buClr>
            </a:pPr>
            <a:endParaRPr lang="nl-NL" dirty="0">
              <a:sym typeface="Symbol"/>
            </a:endParaRPr>
          </a:p>
          <a:p>
            <a:pPr marL="382588" lvl="1" indent="0">
              <a:buNone/>
            </a:pPr>
            <a:endParaRPr lang="nl-NL" dirty="0">
              <a:sym typeface="Symbol"/>
            </a:endParaRPr>
          </a:p>
          <a:p>
            <a:pPr marL="382588" lvl="1" indent="0">
              <a:buNone/>
            </a:pPr>
            <a:r>
              <a:rPr lang="nl-NL" dirty="0">
                <a:sym typeface="Symbol"/>
              </a:rPr>
              <a:t> </a:t>
            </a:r>
            <a:endParaRPr lang="nl-NL" dirty="0"/>
          </a:p>
          <a:p>
            <a:pPr marL="457200" indent="-457200">
              <a:buClr>
                <a:srgbClr val="33335C"/>
              </a:buClr>
            </a:pPr>
            <a:endParaRPr lang="nl-NL" sz="2400" kern="0" dirty="0"/>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7</a:t>
            </a:fld>
            <a:endParaRPr lang="nl-NL"/>
          </a:p>
        </p:txBody>
      </p:sp>
    </p:spTree>
    <p:extLst>
      <p:ext uri="{BB962C8B-B14F-4D97-AF65-F5344CB8AC3E}">
        <p14:creationId xmlns:p14="http://schemas.microsoft.com/office/powerpoint/2010/main" val="8360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leider (</a:t>
            </a:r>
            <a:r>
              <a:rPr lang="nl-NL" dirty="0" err="1"/>
              <a:t>Z</a:t>
            </a:r>
            <a:r>
              <a:rPr lang="nl-NL" dirty="0"/>
              <a:t>) is aan slag. Hoeveel slagen in schoppen ontwikkelen?  2</a:t>
            </a:r>
          </a:p>
          <a:p>
            <a:r>
              <a:rPr lang="nl-NL" dirty="0"/>
              <a:t>Met welke kaart begin je?  ♠2 </a:t>
            </a:r>
            <a:r>
              <a:rPr lang="nl-NL" dirty="0">
                <a:sym typeface="Wingdings" panose="05000000000000000000" pitchFamily="2" charset="2"/>
              </a:rPr>
              <a:t> ♠V</a:t>
            </a:r>
            <a:endParaRPr lang="nl-NL" dirty="0"/>
          </a:p>
          <a:p>
            <a:r>
              <a:rPr lang="nl-NL" dirty="0"/>
              <a:t>Hoeveel slagen maak je? 3</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8</a:t>
            </a:fld>
            <a:endParaRPr lang="nl-NL"/>
          </a:p>
        </p:txBody>
      </p:sp>
    </p:spTree>
    <p:extLst>
      <p:ext uri="{BB962C8B-B14F-4D97-AF65-F5344CB8AC3E}">
        <p14:creationId xmlns:p14="http://schemas.microsoft.com/office/powerpoint/2010/main" val="392715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leider is aan slag</a:t>
            </a:r>
          </a:p>
          <a:p>
            <a:r>
              <a:rPr lang="nl-NL" dirty="0"/>
              <a:t>Hoeveel slagen in ruiten ontwikkelen? 1</a:t>
            </a:r>
          </a:p>
          <a:p>
            <a:r>
              <a:rPr lang="nl-NL" dirty="0"/>
              <a:t>Met welke kaart begin je? </a:t>
            </a:r>
            <a:r>
              <a:rPr lang="nl-NL" dirty="0">
                <a:solidFill>
                  <a:srgbClr val="FF0000"/>
                </a:solidFill>
              </a:rPr>
              <a:t>♦</a:t>
            </a:r>
            <a:r>
              <a:rPr lang="nl-NL" dirty="0"/>
              <a:t>V </a:t>
            </a:r>
            <a:r>
              <a:rPr lang="nl-NL" dirty="0">
                <a:sym typeface="Wingdings" panose="05000000000000000000" pitchFamily="2" charset="2"/>
              </a:rPr>
              <a:t> </a:t>
            </a:r>
            <a:r>
              <a:rPr lang="nl-NL" dirty="0">
                <a:solidFill>
                  <a:srgbClr val="FF0000"/>
                </a:solidFill>
              </a:rPr>
              <a:t>♦</a:t>
            </a:r>
            <a:r>
              <a:rPr lang="nl-NL" dirty="0"/>
              <a:t>5 of </a:t>
            </a:r>
            <a:r>
              <a:rPr lang="nl-NL" dirty="0">
                <a:solidFill>
                  <a:srgbClr val="FF0000"/>
                </a:solidFill>
              </a:rPr>
              <a:t>♦</a:t>
            </a:r>
            <a:r>
              <a:rPr lang="nl-NL" dirty="0"/>
              <a:t>6 </a:t>
            </a:r>
            <a:r>
              <a:rPr lang="nl-NL" dirty="0">
                <a:sym typeface="Wingdings" panose="05000000000000000000" pitchFamily="2" charset="2"/>
              </a:rPr>
              <a:t> </a:t>
            </a:r>
            <a:r>
              <a:rPr lang="nl-NL" dirty="0">
                <a:solidFill>
                  <a:srgbClr val="FF0000"/>
                </a:solidFill>
              </a:rPr>
              <a:t>♦</a:t>
            </a:r>
            <a:r>
              <a:rPr lang="nl-NL" dirty="0"/>
              <a:t>B, 10</a:t>
            </a:r>
          </a:p>
          <a:p>
            <a:r>
              <a:rPr lang="nl-NL" dirty="0"/>
              <a:t>Hoeveel slagen maak je? 3</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9</a:t>
            </a:fld>
            <a:endParaRPr lang="nl-NL"/>
          </a:p>
        </p:txBody>
      </p:sp>
    </p:spTree>
    <p:extLst>
      <p:ext uri="{BB962C8B-B14F-4D97-AF65-F5344CB8AC3E}">
        <p14:creationId xmlns:p14="http://schemas.microsoft.com/office/powerpoint/2010/main" val="372117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leider is aan slag. Hoeveel slagen in ruiten ontwikkelen? 2</a:t>
            </a:r>
          </a:p>
          <a:p>
            <a:r>
              <a:rPr lang="nl-NL" dirty="0"/>
              <a:t>Met welke kaart begin je? </a:t>
            </a:r>
            <a:r>
              <a:rPr lang="nl-NL" dirty="0">
                <a:solidFill>
                  <a:srgbClr val="FF0000"/>
                </a:solidFill>
              </a:rPr>
              <a:t>♦</a:t>
            </a:r>
            <a:r>
              <a:rPr lang="nl-NL" dirty="0"/>
              <a:t>V </a:t>
            </a:r>
          </a:p>
          <a:p>
            <a:r>
              <a:rPr lang="nl-NL" dirty="0"/>
              <a:t>Hoeveel slagen maak je? 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rPr>
              <a:t>Wat zijn je kansen als met </a:t>
            </a:r>
            <a:r>
              <a:rPr lang="nl-NL" sz="1200" dirty="0">
                <a:solidFill>
                  <a:srgbClr val="FF0000"/>
                </a:solidFill>
              </a:rPr>
              <a:t>♦</a:t>
            </a:r>
            <a:r>
              <a:rPr lang="nl-NL" sz="1200" dirty="0">
                <a:solidFill>
                  <a:srgbClr val="000000"/>
                </a:solidFill>
              </a:rPr>
              <a:t>6 begint? Maakt in dit voorbeeld niet uit, als je in slag 3 maar ruiten 5 speelt in de dummy</a:t>
            </a:r>
          </a:p>
        </p:txBody>
      </p:sp>
      <p:sp>
        <p:nvSpPr>
          <p:cNvPr id="4" name="Tijdelijke aanduiding voor dianummer 3"/>
          <p:cNvSpPr>
            <a:spLocks noGrp="1"/>
          </p:cNvSpPr>
          <p:nvPr>
            <p:ph type="sldNum" sz="quarter" idx="5"/>
          </p:nvPr>
        </p:nvSpPr>
        <p:spPr/>
        <p:txBody>
          <a:bodyPr/>
          <a:lstStyle/>
          <a:p>
            <a:fld id="{6FBD2EA8-A282-4B48-9D2F-04F4C72EBB48}" type="slidenum">
              <a:rPr lang="nl-NL" smtClean="0"/>
              <a:t>10</a:t>
            </a:fld>
            <a:endParaRPr lang="nl-NL"/>
          </a:p>
        </p:txBody>
      </p:sp>
    </p:spTree>
    <p:extLst>
      <p:ext uri="{BB962C8B-B14F-4D97-AF65-F5344CB8AC3E}">
        <p14:creationId xmlns:p14="http://schemas.microsoft.com/office/powerpoint/2010/main" val="230801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D867F-7C04-4805-B3E2-C4FE37CF4E1C}"/>
              </a:ext>
            </a:extLst>
          </p:cNvPr>
          <p:cNvSpPr>
            <a:spLocks noGrp="1"/>
          </p:cNvSpPr>
          <p:nvPr>
            <p:ph type="title"/>
          </p:nvPr>
        </p:nvSpPr>
        <p:spPr>
          <a:xfrm>
            <a:off x="-1" y="1278638"/>
            <a:ext cx="12192000" cy="2523725"/>
          </a:xfrm>
          <a:prstGeom prst="rect">
            <a:avLst/>
          </a:prstGeom>
          <a:solidFill>
            <a:srgbClr val="33335C"/>
          </a:solidFill>
        </p:spPr>
        <p:txBody>
          <a:bodyPr anchor="ctr">
            <a:normAutofit/>
          </a:bodyPr>
          <a:lstStyle>
            <a:lvl1pPr algn="ctr">
              <a:defRPr sz="4000">
                <a:solidFill>
                  <a:schemeClr val="bg1"/>
                </a:solidFill>
              </a:defRPr>
            </a:lvl1pPr>
          </a:lstStyle>
          <a:p>
            <a:r>
              <a:rPr lang="nl-NL" dirty="0"/>
              <a:t>Klik om stijl te bewerken</a:t>
            </a:r>
          </a:p>
        </p:txBody>
      </p:sp>
      <p:sp>
        <p:nvSpPr>
          <p:cNvPr id="10" name="Text Box 7">
            <a:extLst>
              <a:ext uri="{FF2B5EF4-FFF2-40B4-BE49-F238E27FC236}">
                <a16:creationId xmlns:a16="http://schemas.microsoft.com/office/drawing/2014/main" id="{960370D1-D8E4-4904-ADC4-CB7A4426BCE2}"/>
              </a:ext>
            </a:extLst>
          </p:cNvPr>
          <p:cNvSpPr txBox="1">
            <a:spLocks noChangeArrowheads="1"/>
          </p:cNvSpPr>
          <p:nvPr userDrawn="1"/>
        </p:nvSpPr>
        <p:spPr bwMode="auto">
          <a:xfrm>
            <a:off x="178395" y="6134783"/>
            <a:ext cx="3873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err="1">
                <a:solidFill>
                  <a:srgbClr val="9D9EA0"/>
                </a:solidFill>
              </a:rPr>
              <a:t>vormgeving</a:t>
            </a:r>
            <a:r>
              <a:rPr lang="en-US" i="1" dirty="0">
                <a:solidFill>
                  <a:srgbClr val="9D9EA0"/>
                </a:solidFill>
              </a:rPr>
              <a:t>: Ton </a:t>
            </a:r>
            <a:r>
              <a:rPr lang="en-US" i="1" dirty="0" err="1">
                <a:solidFill>
                  <a:srgbClr val="9D9EA0"/>
                </a:solidFill>
              </a:rPr>
              <a:t>Walbeek</a:t>
            </a:r>
            <a:endParaRPr lang="nl-NL" i="1" dirty="0">
              <a:solidFill>
                <a:srgbClr val="9D9EA0"/>
              </a:solidFill>
            </a:endParaRPr>
          </a:p>
        </p:txBody>
      </p:sp>
      <p:sp>
        <p:nvSpPr>
          <p:cNvPr id="12" name="Text Box 7">
            <a:extLst>
              <a:ext uri="{FF2B5EF4-FFF2-40B4-BE49-F238E27FC236}">
                <a16:creationId xmlns:a16="http://schemas.microsoft.com/office/drawing/2014/main" id="{186F7085-2C7E-4CCE-92C4-11C0D8B8F45F}"/>
              </a:ext>
            </a:extLst>
          </p:cNvPr>
          <p:cNvSpPr txBox="1">
            <a:spLocks noChangeArrowheads="1"/>
          </p:cNvSpPr>
          <p:nvPr userDrawn="1"/>
        </p:nvSpPr>
        <p:spPr bwMode="auto">
          <a:xfrm>
            <a:off x="8856972" y="6134783"/>
            <a:ext cx="27398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a:solidFill>
                  <a:srgbClr val="9D9EA0"/>
                </a:solidFill>
              </a:rPr>
              <a:t>Drijverbridge.com</a:t>
            </a:r>
            <a:endParaRPr lang="nl-NL" i="1" dirty="0">
              <a:solidFill>
                <a:srgbClr val="9D9EA0"/>
              </a:solidFill>
            </a:endParaRPr>
          </a:p>
        </p:txBody>
      </p:sp>
      <p:sp>
        <p:nvSpPr>
          <p:cNvPr id="3" name="Rechthoek 2">
            <a:extLst>
              <a:ext uri="{FF2B5EF4-FFF2-40B4-BE49-F238E27FC236}">
                <a16:creationId xmlns:a16="http://schemas.microsoft.com/office/drawing/2014/main" id="{85070BC2-2015-4916-A20E-452B4724F0AB}"/>
              </a:ext>
            </a:extLst>
          </p:cNvPr>
          <p:cNvSpPr/>
          <p:nvPr userDrawn="1"/>
        </p:nvSpPr>
        <p:spPr>
          <a:xfrm>
            <a:off x="0" y="0"/>
            <a:ext cx="12191999" cy="64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BF5CA9F4-60D9-4FAA-B078-A2DE9B26FF97}"/>
              </a:ext>
            </a:extLst>
          </p:cNvPr>
          <p:cNvPicPr>
            <a:picLocks noChangeAspect="1"/>
          </p:cNvPicPr>
          <p:nvPr userDrawn="1"/>
        </p:nvPicPr>
        <p:blipFill>
          <a:blip r:embed="rId2"/>
          <a:stretch>
            <a:fillRect/>
          </a:stretch>
        </p:blipFill>
        <p:spPr>
          <a:xfrm>
            <a:off x="0" y="99351"/>
            <a:ext cx="7151671" cy="1100257"/>
          </a:xfrm>
          <a:prstGeom prst="rect">
            <a:avLst/>
          </a:prstGeom>
        </p:spPr>
      </p:pic>
    </p:spTree>
    <p:extLst>
      <p:ext uri="{BB962C8B-B14F-4D97-AF65-F5344CB8AC3E}">
        <p14:creationId xmlns:p14="http://schemas.microsoft.com/office/powerpoint/2010/main" val="3157441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8889186" y="6418034"/>
            <a:ext cx="3181801" cy="439966"/>
          </a:xfrm>
          <a:prstGeom prst="rect">
            <a:avLst/>
          </a:prstGeom>
        </p:spPr>
      </p:pic>
      <p:sp>
        <p:nvSpPr>
          <p:cNvPr id="8" name="Rechthoek 7">
            <a:extLst>
              <a:ext uri="{FF2B5EF4-FFF2-40B4-BE49-F238E27FC236}">
                <a16:creationId xmlns:a16="http://schemas.microsoft.com/office/drawing/2014/main" id="{D88293E1-E4BB-4C32-99A7-55B59174A1B3}"/>
              </a:ext>
            </a:extLst>
          </p:cNvPr>
          <p:cNvSpPr/>
          <p:nvPr userDrawn="1"/>
        </p:nvSpPr>
        <p:spPr bwMode="auto">
          <a:xfrm>
            <a:off x="0" y="548680"/>
            <a:ext cx="6961239" cy="6300773"/>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9" name="Afbeelding 8">
            <a:extLst>
              <a:ext uri="{FF2B5EF4-FFF2-40B4-BE49-F238E27FC236}">
                <a16:creationId xmlns:a16="http://schemas.microsoft.com/office/drawing/2014/main" id="{5405D606-9EC4-4214-8A86-6995B174E931}"/>
              </a:ext>
            </a:extLst>
          </p:cNvPr>
          <p:cNvPicPr>
            <a:picLocks noChangeAspect="1"/>
          </p:cNvPicPr>
          <p:nvPr userDrawn="1"/>
        </p:nvPicPr>
        <p:blipFill>
          <a:blip r:embed="rId3"/>
          <a:stretch>
            <a:fillRect/>
          </a:stretch>
        </p:blipFill>
        <p:spPr>
          <a:xfrm>
            <a:off x="2671245" y="2601818"/>
            <a:ext cx="1731414" cy="2109399"/>
          </a:xfrm>
          <a:prstGeom prst="rect">
            <a:avLst/>
          </a:prstGeom>
        </p:spPr>
      </p:pic>
      <p:sp>
        <p:nvSpPr>
          <p:cNvPr id="10" name="Tijdelijke aanduiding voor inhoud 2">
            <a:extLst>
              <a:ext uri="{FF2B5EF4-FFF2-40B4-BE49-F238E27FC236}">
                <a16:creationId xmlns:a16="http://schemas.microsoft.com/office/drawing/2014/main" id="{26433946-5E91-4326-8C97-EBA401B1A4C0}"/>
              </a:ext>
            </a:extLst>
          </p:cNvPr>
          <p:cNvSpPr>
            <a:spLocks noGrp="1"/>
          </p:cNvSpPr>
          <p:nvPr>
            <p:ph idx="1"/>
          </p:nvPr>
        </p:nvSpPr>
        <p:spPr>
          <a:xfrm>
            <a:off x="7203468" y="617046"/>
            <a:ext cx="4016523" cy="4351338"/>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8958954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sp>
        <p:nvSpPr>
          <p:cNvPr id="8" name="Rechthoek 7">
            <a:extLst>
              <a:ext uri="{FF2B5EF4-FFF2-40B4-BE49-F238E27FC236}">
                <a16:creationId xmlns:a16="http://schemas.microsoft.com/office/drawing/2014/main" id="{D88293E1-E4BB-4C32-99A7-55B59174A1B3}"/>
              </a:ext>
            </a:extLst>
          </p:cNvPr>
          <p:cNvSpPr/>
          <p:nvPr userDrawn="1"/>
        </p:nvSpPr>
        <p:spPr bwMode="auto">
          <a:xfrm>
            <a:off x="85458" y="615296"/>
            <a:ext cx="11985529" cy="3452502"/>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9" name="Afbeelding 8">
            <a:extLst>
              <a:ext uri="{FF2B5EF4-FFF2-40B4-BE49-F238E27FC236}">
                <a16:creationId xmlns:a16="http://schemas.microsoft.com/office/drawing/2014/main" id="{5405D606-9EC4-4214-8A86-6995B174E931}"/>
              </a:ext>
            </a:extLst>
          </p:cNvPr>
          <p:cNvPicPr>
            <a:picLocks noChangeAspect="1"/>
          </p:cNvPicPr>
          <p:nvPr userDrawn="1"/>
        </p:nvPicPr>
        <p:blipFill>
          <a:blip r:embed="rId2"/>
          <a:stretch>
            <a:fillRect/>
          </a:stretch>
        </p:blipFill>
        <p:spPr>
          <a:xfrm>
            <a:off x="5212515" y="1286847"/>
            <a:ext cx="1731414" cy="2109399"/>
          </a:xfrm>
          <a:prstGeom prst="rect">
            <a:avLst/>
          </a:prstGeom>
        </p:spPr>
      </p:pic>
    </p:spTree>
    <p:extLst>
      <p:ext uri="{BB962C8B-B14F-4D97-AF65-F5344CB8AC3E}">
        <p14:creationId xmlns:p14="http://schemas.microsoft.com/office/powerpoint/2010/main" val="20587832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dia">
    <p:bg>
      <p:bgRef idx="1001">
        <a:schemeClr val="bg1"/>
      </p:bgRef>
    </p:bg>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1" y="1278640"/>
            <a:ext cx="12192001" cy="2493421"/>
          </a:xfrm>
          <a:prstGeom prst="rect">
            <a:avLst/>
          </a:prstGeom>
          <a:solidFill>
            <a:srgbClr val="004C97"/>
          </a:solidFill>
          <a:ln>
            <a:noFill/>
          </a:ln>
          <a:effectLst/>
        </p:spPr>
        <p:txBody>
          <a:bodyPr wrap="none" anchor="ctr"/>
          <a:lstStyle/>
          <a:p>
            <a:endParaRPr lang="nl-NL" sz="4800" b="1" dirty="0">
              <a:solidFill>
                <a:srgbClr val="C40D0F"/>
              </a:solidFill>
            </a:endParaRPr>
          </a:p>
        </p:txBody>
      </p:sp>
      <p:sp>
        <p:nvSpPr>
          <p:cNvPr id="6" name="Text Box 7"/>
          <p:cNvSpPr txBox="1">
            <a:spLocks noChangeArrowheads="1"/>
          </p:cNvSpPr>
          <p:nvPr userDrawn="1"/>
        </p:nvSpPr>
        <p:spPr bwMode="auto">
          <a:xfrm>
            <a:off x="0" y="6351589"/>
            <a:ext cx="391004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sz="2200" i="1" dirty="0" err="1">
                <a:solidFill>
                  <a:srgbClr val="9D9EA0"/>
                </a:solidFill>
              </a:rPr>
              <a:t>vormgeving</a:t>
            </a:r>
            <a:r>
              <a:rPr lang="en-US" sz="2200" i="1" dirty="0">
                <a:solidFill>
                  <a:srgbClr val="9D9EA0"/>
                </a:solidFill>
              </a:rPr>
              <a:t>: Ton </a:t>
            </a:r>
            <a:r>
              <a:rPr lang="en-US" sz="2200" i="1" dirty="0" err="1">
                <a:solidFill>
                  <a:srgbClr val="9D9EA0"/>
                </a:solidFill>
              </a:rPr>
              <a:t>Walbeek</a:t>
            </a:r>
            <a:endParaRPr lang="nl-NL" sz="2200" i="1" dirty="0">
              <a:solidFill>
                <a:srgbClr val="9D9EA0"/>
              </a:solidFill>
            </a:endParaRPr>
          </a:p>
        </p:txBody>
      </p:sp>
      <p:sp>
        <p:nvSpPr>
          <p:cNvPr id="7" name="Text Box 7"/>
          <p:cNvSpPr txBox="1">
            <a:spLocks noChangeArrowheads="1"/>
          </p:cNvSpPr>
          <p:nvPr userDrawn="1"/>
        </p:nvSpPr>
        <p:spPr bwMode="auto">
          <a:xfrm>
            <a:off x="6689138" y="6339470"/>
            <a:ext cx="41569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sz="2200" i="1" dirty="0">
                <a:solidFill>
                  <a:srgbClr val="9D9EA0"/>
                </a:solidFill>
              </a:rPr>
              <a:t>© </a:t>
            </a:r>
            <a:r>
              <a:rPr lang="en-US" sz="2200" i="1" dirty="0" err="1">
                <a:solidFill>
                  <a:srgbClr val="9D9EA0"/>
                </a:solidFill>
              </a:rPr>
              <a:t>Nederlandse</a:t>
            </a:r>
            <a:r>
              <a:rPr lang="en-US" sz="2200" i="1" dirty="0">
                <a:solidFill>
                  <a:srgbClr val="9D9EA0"/>
                </a:solidFill>
              </a:rPr>
              <a:t> Bridge Bond</a:t>
            </a:r>
            <a:endParaRPr lang="nl-NL" sz="2200" i="1" dirty="0">
              <a:solidFill>
                <a:srgbClr val="9D9EA0"/>
              </a:solidFill>
            </a:endParaRPr>
          </a:p>
        </p:txBody>
      </p:sp>
      <p:sp>
        <p:nvSpPr>
          <p:cNvPr id="12" name="Ovaal 11"/>
          <p:cNvSpPr/>
          <p:nvPr userDrawn="1"/>
        </p:nvSpPr>
        <p:spPr bwMode="auto">
          <a:xfrm>
            <a:off x="8976320" y="2367831"/>
            <a:ext cx="3072341" cy="2088232"/>
          </a:xfrm>
          <a:prstGeom prst="ellipse">
            <a:avLst/>
          </a:prstGeom>
          <a:solidFill>
            <a:srgbClr val="D67C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sz="2400" kern="0" dirty="0">
              <a:solidFill>
                <a:srgbClr val="FFFFFF"/>
              </a:solidFill>
            </a:endParaRPr>
          </a:p>
        </p:txBody>
      </p:sp>
      <p:sp>
        <p:nvSpPr>
          <p:cNvPr id="13" name="Ondertitel 1"/>
          <p:cNvSpPr txBox="1">
            <a:spLocks/>
          </p:cNvSpPr>
          <p:nvPr userDrawn="1"/>
        </p:nvSpPr>
        <p:spPr bwMode="auto">
          <a:xfrm>
            <a:off x="1419083" y="1412776"/>
            <a:ext cx="9889099" cy="1439862"/>
          </a:xfrm>
          <a:prstGeom prst="rect">
            <a:avLst/>
          </a:prstGeom>
          <a:noFill/>
          <a:ln>
            <a:noFill/>
          </a:ln>
          <a:effectLst/>
          <a:extLst>
            <a:ext uri="{909E8E84-426E-40DD-AFC4-6F175D3DCCD1}">
              <a14:hiddenFill xmlns:a14="http://schemas.microsoft.com/office/drawing/2010/main">
                <a:solidFill>
                  <a:srgbClr val="EFF1F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ct val="40000"/>
              </a:spcBef>
              <a:spcAft>
                <a:spcPct val="0"/>
              </a:spcAft>
              <a:buClr>
                <a:srgbClr val="C00000"/>
              </a:buClr>
              <a:buFont typeface="Wingdings" pitchFamily="2" charset="2"/>
              <a:buNone/>
              <a:defRPr sz="2400">
                <a:solidFill>
                  <a:schemeClr val="tx1"/>
                </a:solidFill>
                <a:latin typeface="+mn-lt"/>
                <a:ea typeface="+mn-ea"/>
                <a:cs typeface="+mn-cs"/>
              </a:defRPr>
            </a:lvl1pPr>
            <a:lvl2pPr marL="725488" indent="-363538" algn="l" rtl="0" eaLnBrk="1" fontAlgn="base" hangingPunct="1">
              <a:lnSpc>
                <a:spcPct val="95000"/>
              </a:lnSpc>
              <a:spcBef>
                <a:spcPct val="40000"/>
              </a:spcBef>
              <a:spcAft>
                <a:spcPct val="0"/>
              </a:spcAft>
              <a:buClr>
                <a:srgbClr val="C40D0F"/>
              </a:buClr>
              <a:buFont typeface="Wingdings" pitchFamily="2" charset="2"/>
              <a:buChar char="Ø"/>
              <a:defRPr sz="2200">
                <a:solidFill>
                  <a:schemeClr val="tx1"/>
                </a:solidFill>
                <a:latin typeface="+mn-lt"/>
                <a:cs typeface="+mn-cs"/>
              </a:defRPr>
            </a:lvl2pPr>
            <a:lvl3pPr marL="1166813" indent="-363538" algn="l" rtl="0" eaLnBrk="1" fontAlgn="base" hangingPunct="1">
              <a:lnSpc>
                <a:spcPct val="95000"/>
              </a:lnSpc>
              <a:spcBef>
                <a:spcPct val="30000"/>
              </a:spcBef>
              <a:spcAft>
                <a:spcPct val="0"/>
              </a:spcAft>
              <a:buClr>
                <a:srgbClr val="C40D0F"/>
              </a:buClr>
              <a:buFont typeface="Verdana" pitchFamily="34" charset="0"/>
              <a:buChar char="–"/>
              <a:defRPr sz="2000">
                <a:solidFill>
                  <a:schemeClr val="tx1"/>
                </a:solidFill>
                <a:latin typeface="+mn-lt"/>
                <a:cs typeface="+mn-cs"/>
              </a:defRPr>
            </a:lvl3pPr>
            <a:lvl4pPr marL="1697038" indent="-173038" algn="l" rtl="0" eaLnBrk="1" fontAlgn="base" hangingPunct="1">
              <a:lnSpc>
                <a:spcPct val="95000"/>
              </a:lnSpc>
              <a:spcBef>
                <a:spcPct val="20000"/>
              </a:spcBef>
              <a:spcAft>
                <a:spcPct val="0"/>
              </a:spcAft>
              <a:buClr>
                <a:schemeClr val="tx1"/>
              </a:buClr>
              <a:buFont typeface="Arial" charset="0"/>
              <a:buChar char="•"/>
              <a:defRPr sz="1600">
                <a:solidFill>
                  <a:schemeClr val="tx1"/>
                </a:solidFill>
                <a:latin typeface="+mj-lt"/>
                <a:cs typeface="+mn-cs"/>
              </a:defRPr>
            </a:lvl4pPr>
            <a:lvl5pPr marL="2039938" indent="-163513" algn="l" rtl="0" eaLnBrk="1" fontAlgn="base" hangingPunct="1">
              <a:spcBef>
                <a:spcPct val="20000"/>
              </a:spcBef>
              <a:spcAft>
                <a:spcPct val="0"/>
              </a:spcAft>
              <a:buChar char="»"/>
              <a:defRPr sz="1400">
                <a:solidFill>
                  <a:schemeClr val="tx1"/>
                </a:solidFill>
                <a:latin typeface="+mj-lt"/>
                <a:cs typeface="+mn-cs"/>
              </a:defRPr>
            </a:lvl5pPr>
            <a:lvl6pPr marL="2497138" indent="-163513" algn="l" rtl="0" eaLnBrk="1" fontAlgn="base" hangingPunct="1">
              <a:spcBef>
                <a:spcPct val="20000"/>
              </a:spcBef>
              <a:spcAft>
                <a:spcPct val="0"/>
              </a:spcAft>
              <a:buChar char="»"/>
              <a:defRPr sz="1400">
                <a:solidFill>
                  <a:schemeClr val="tx1"/>
                </a:solidFill>
                <a:latin typeface="+mj-lt"/>
                <a:cs typeface="+mn-cs"/>
              </a:defRPr>
            </a:lvl6pPr>
            <a:lvl7pPr marL="2954338" indent="-163513" algn="l" rtl="0" eaLnBrk="1" fontAlgn="base" hangingPunct="1">
              <a:spcBef>
                <a:spcPct val="20000"/>
              </a:spcBef>
              <a:spcAft>
                <a:spcPct val="0"/>
              </a:spcAft>
              <a:buChar char="»"/>
              <a:defRPr sz="1400">
                <a:solidFill>
                  <a:schemeClr val="tx1"/>
                </a:solidFill>
                <a:latin typeface="+mj-lt"/>
                <a:cs typeface="+mn-cs"/>
              </a:defRPr>
            </a:lvl7pPr>
            <a:lvl8pPr marL="3411538" indent="-163513" algn="l" rtl="0" eaLnBrk="1" fontAlgn="base" hangingPunct="1">
              <a:spcBef>
                <a:spcPct val="20000"/>
              </a:spcBef>
              <a:spcAft>
                <a:spcPct val="0"/>
              </a:spcAft>
              <a:buChar char="»"/>
              <a:defRPr sz="1400">
                <a:solidFill>
                  <a:schemeClr val="tx1"/>
                </a:solidFill>
                <a:latin typeface="+mj-lt"/>
                <a:cs typeface="+mn-cs"/>
              </a:defRPr>
            </a:lvl8pPr>
            <a:lvl9pPr marL="3868738" indent="-163513" algn="l" rtl="0" eaLnBrk="1" fontAlgn="base" hangingPunct="1">
              <a:spcBef>
                <a:spcPct val="20000"/>
              </a:spcBef>
              <a:spcAft>
                <a:spcPct val="0"/>
              </a:spcAft>
              <a:buChar char="»"/>
              <a:defRPr sz="1400">
                <a:solidFill>
                  <a:schemeClr val="tx1"/>
                </a:solidFill>
                <a:latin typeface="+mj-lt"/>
                <a:cs typeface="+mn-cs"/>
              </a:defRPr>
            </a:lvl9pPr>
          </a:lstStyle>
          <a:p>
            <a:pPr algn="ctr"/>
            <a:r>
              <a:rPr lang="nl-NL" sz="8800" b="1" kern="0" dirty="0">
                <a:solidFill>
                  <a:srgbClr val="FFFFFF"/>
                </a:solidFill>
                <a:latin typeface="Segoe Print" panose="02000600000000000000" pitchFamily="2" charset="0"/>
              </a:rPr>
              <a:t>Start</a:t>
            </a:r>
          </a:p>
        </p:txBody>
      </p:sp>
      <p:pic>
        <p:nvPicPr>
          <p:cNvPr id="14" name="Afbeelding 13">
            <a:extLst>
              <a:ext uri="{FF2B5EF4-FFF2-40B4-BE49-F238E27FC236}">
                <a16:creationId xmlns:a16="http://schemas.microsoft.com/office/drawing/2014/main" id="{B62632CD-0FC2-4F22-BF5A-A6B511C178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52" y="-11385"/>
            <a:ext cx="2873048" cy="2113650"/>
          </a:xfrm>
          <a:prstGeom prst="rect">
            <a:avLst/>
          </a:prstGeom>
        </p:spPr>
      </p:pic>
      <p:sp>
        <p:nvSpPr>
          <p:cNvPr id="15" name="Rechthoek 14"/>
          <p:cNvSpPr/>
          <p:nvPr userDrawn="1"/>
        </p:nvSpPr>
        <p:spPr>
          <a:xfrm>
            <a:off x="4840619" y="2376547"/>
            <a:ext cx="3046026" cy="707886"/>
          </a:xfrm>
          <a:prstGeom prst="rect">
            <a:avLst/>
          </a:prstGeom>
        </p:spPr>
        <p:txBody>
          <a:bodyPr wrap="none">
            <a:spAutoFit/>
          </a:bodyPr>
          <a:lstStyle/>
          <a:p>
            <a:pPr algn="ctr"/>
            <a:r>
              <a:rPr lang="nl-NL" sz="4000" kern="0" dirty="0">
                <a:solidFill>
                  <a:srgbClr val="FFFFFF"/>
                </a:solidFill>
                <a:latin typeface="Calibri" panose="020F0502020204030204" pitchFamily="34" charset="0"/>
                <a:cs typeface="Calibri" panose="020F0502020204030204" pitchFamily="34" charset="0"/>
              </a:rPr>
              <a:t>    met bridge </a:t>
            </a:r>
          </a:p>
        </p:txBody>
      </p:sp>
      <p:sp>
        <p:nvSpPr>
          <p:cNvPr id="17" name="Tekstvak 16"/>
          <p:cNvSpPr txBox="1"/>
          <p:nvPr userDrawn="1"/>
        </p:nvSpPr>
        <p:spPr>
          <a:xfrm>
            <a:off x="879696" y="3316228"/>
            <a:ext cx="4675126" cy="400110"/>
          </a:xfrm>
          <a:prstGeom prst="rect">
            <a:avLst/>
          </a:prstGeom>
          <a:noFill/>
        </p:spPr>
        <p:txBody>
          <a:bodyPr wrap="none" rtlCol="0">
            <a:spAutoFit/>
          </a:bodyPr>
          <a:lstStyle/>
          <a:p>
            <a:pPr algn="ctr" fontAlgn="base">
              <a:spcBef>
                <a:spcPct val="0"/>
              </a:spcBef>
              <a:spcAft>
                <a:spcPct val="0"/>
              </a:spcAft>
            </a:pPr>
            <a:r>
              <a:rPr lang="nl-NL" sz="2000" i="1" dirty="0">
                <a:solidFill>
                  <a:srgbClr val="FFFFFF"/>
                </a:solidFill>
              </a:rPr>
              <a:t>Jacques Barendregt en Koos Vrieze</a:t>
            </a:r>
          </a:p>
        </p:txBody>
      </p:sp>
      <p:pic>
        <p:nvPicPr>
          <p:cNvPr id="11" name="Picture 2" descr="C:\Users\Gebruiker\Documents\Bridge\Start met Bridge 1\LOGO NBB Slogan_onder_startmetbridge2.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9665293" y="56168"/>
            <a:ext cx="2478653" cy="119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00975"/>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leen titel">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0" y="-18628"/>
            <a:ext cx="12192000" cy="567308"/>
          </a:xfrm>
          <a:prstGeom prst="rect">
            <a:avLst/>
          </a:prstGeom>
        </p:spPr>
        <p:txBody>
          <a:bodyPr anchor="ctr"/>
          <a:lstStyle>
            <a:lvl1pPr algn="ctr">
              <a:defRPr sz="2400" b="0">
                <a:solidFill>
                  <a:schemeClr val="bg1"/>
                </a:solidFill>
                <a:latin typeface="+mn-lt"/>
              </a:defRPr>
            </a:lvl1pPr>
          </a:lstStyle>
          <a:p>
            <a:r>
              <a:rPr lang="nl-NL"/>
              <a:t>Klik om de stijl te bewerken</a:t>
            </a:r>
            <a:endParaRPr lang="nl-NL" dirty="0"/>
          </a:p>
        </p:txBody>
      </p:sp>
      <p:sp>
        <p:nvSpPr>
          <p:cNvPr id="3" name="Tijdelijke aanduiding voor inhoud 2"/>
          <p:cNvSpPr>
            <a:spLocks noGrp="1"/>
          </p:cNvSpPr>
          <p:nvPr>
            <p:ph sz="half" idx="1"/>
          </p:nvPr>
        </p:nvSpPr>
        <p:spPr>
          <a:xfrm>
            <a:off x="1" y="1195388"/>
            <a:ext cx="5729817" cy="4525962"/>
          </a:xfrm>
        </p:spPr>
        <p:txBody>
          <a:bodyPr/>
          <a:lstStyle>
            <a:lvl1pPr>
              <a:defRPr sz="2400"/>
            </a:lvl1pPr>
            <a:lvl2pPr marL="725488" indent="-363538">
              <a:spcBef>
                <a:spcPts val="600"/>
              </a:spcBef>
              <a:tabLst>
                <a:tab pos="725488" algn="l"/>
              </a:tabLst>
              <a:defRPr sz="2200"/>
            </a:lvl2pPr>
            <a:lvl3pPr marL="1071563" indent="-346075">
              <a:spcBef>
                <a:spcPts val="600"/>
              </a:spcBef>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517153420"/>
      </p:ext>
    </p:extLst>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D867F-7C04-4805-B3E2-C4FE37CF4E1C}"/>
              </a:ext>
            </a:extLst>
          </p:cNvPr>
          <p:cNvSpPr>
            <a:spLocks noGrp="1"/>
          </p:cNvSpPr>
          <p:nvPr>
            <p:ph type="title"/>
          </p:nvPr>
        </p:nvSpPr>
        <p:spPr>
          <a:xfrm>
            <a:off x="-1" y="1278638"/>
            <a:ext cx="12192000" cy="2523725"/>
          </a:xfrm>
          <a:prstGeom prst="rect">
            <a:avLst/>
          </a:prstGeom>
          <a:solidFill>
            <a:srgbClr val="33335C"/>
          </a:solidFill>
        </p:spPr>
        <p:txBody>
          <a:bodyPr anchor="ctr">
            <a:normAutofit/>
          </a:bodyPr>
          <a:lstStyle>
            <a:lvl1pPr algn="ctr">
              <a:defRPr sz="4000">
                <a:solidFill>
                  <a:schemeClr val="bg1"/>
                </a:solidFill>
              </a:defRPr>
            </a:lvl1pPr>
          </a:lstStyle>
          <a:p>
            <a:r>
              <a:rPr lang="nl-NL" dirty="0"/>
              <a:t>Klik om stijl te bewerken</a:t>
            </a:r>
          </a:p>
        </p:txBody>
      </p:sp>
      <p:sp>
        <p:nvSpPr>
          <p:cNvPr id="10" name="Text Box 7">
            <a:extLst>
              <a:ext uri="{FF2B5EF4-FFF2-40B4-BE49-F238E27FC236}">
                <a16:creationId xmlns:a16="http://schemas.microsoft.com/office/drawing/2014/main" id="{960370D1-D8E4-4904-ADC4-CB7A4426BCE2}"/>
              </a:ext>
            </a:extLst>
          </p:cNvPr>
          <p:cNvSpPr txBox="1">
            <a:spLocks noChangeArrowheads="1"/>
          </p:cNvSpPr>
          <p:nvPr userDrawn="1"/>
        </p:nvSpPr>
        <p:spPr bwMode="auto">
          <a:xfrm>
            <a:off x="178395" y="6134783"/>
            <a:ext cx="3873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err="1">
                <a:solidFill>
                  <a:srgbClr val="9D9EA0"/>
                </a:solidFill>
              </a:rPr>
              <a:t>vormgeving</a:t>
            </a:r>
            <a:r>
              <a:rPr lang="en-US" i="1" dirty="0">
                <a:solidFill>
                  <a:srgbClr val="9D9EA0"/>
                </a:solidFill>
              </a:rPr>
              <a:t>: Ton </a:t>
            </a:r>
            <a:r>
              <a:rPr lang="en-US" i="1" dirty="0" err="1">
                <a:solidFill>
                  <a:srgbClr val="9D9EA0"/>
                </a:solidFill>
              </a:rPr>
              <a:t>Walbeek</a:t>
            </a:r>
            <a:endParaRPr lang="nl-NL" i="1" dirty="0">
              <a:solidFill>
                <a:srgbClr val="9D9EA0"/>
              </a:solidFill>
            </a:endParaRPr>
          </a:p>
        </p:txBody>
      </p:sp>
      <p:sp>
        <p:nvSpPr>
          <p:cNvPr id="12" name="Text Box 7">
            <a:extLst>
              <a:ext uri="{FF2B5EF4-FFF2-40B4-BE49-F238E27FC236}">
                <a16:creationId xmlns:a16="http://schemas.microsoft.com/office/drawing/2014/main" id="{186F7085-2C7E-4CCE-92C4-11C0D8B8F45F}"/>
              </a:ext>
            </a:extLst>
          </p:cNvPr>
          <p:cNvSpPr txBox="1">
            <a:spLocks noChangeArrowheads="1"/>
          </p:cNvSpPr>
          <p:nvPr userDrawn="1"/>
        </p:nvSpPr>
        <p:spPr bwMode="auto">
          <a:xfrm>
            <a:off x="8856972" y="6134783"/>
            <a:ext cx="27398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a:solidFill>
                  <a:srgbClr val="9D9EA0"/>
                </a:solidFill>
              </a:rPr>
              <a:t>Drijverbridge.com</a:t>
            </a:r>
            <a:endParaRPr lang="nl-NL" i="1" dirty="0">
              <a:solidFill>
                <a:srgbClr val="9D9EA0"/>
              </a:solidFill>
            </a:endParaRPr>
          </a:p>
        </p:txBody>
      </p:sp>
      <p:sp>
        <p:nvSpPr>
          <p:cNvPr id="3" name="Rechthoek 2">
            <a:extLst>
              <a:ext uri="{FF2B5EF4-FFF2-40B4-BE49-F238E27FC236}">
                <a16:creationId xmlns:a16="http://schemas.microsoft.com/office/drawing/2014/main" id="{85070BC2-2015-4916-A20E-452B4724F0AB}"/>
              </a:ext>
            </a:extLst>
          </p:cNvPr>
          <p:cNvSpPr/>
          <p:nvPr userDrawn="1"/>
        </p:nvSpPr>
        <p:spPr>
          <a:xfrm>
            <a:off x="0" y="0"/>
            <a:ext cx="12191999" cy="64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BF5CA9F4-60D9-4FAA-B078-A2DE9B26FF97}"/>
              </a:ext>
            </a:extLst>
          </p:cNvPr>
          <p:cNvPicPr>
            <a:picLocks noChangeAspect="1"/>
          </p:cNvPicPr>
          <p:nvPr userDrawn="1"/>
        </p:nvPicPr>
        <p:blipFill>
          <a:blip r:embed="rId2"/>
          <a:stretch>
            <a:fillRect/>
          </a:stretch>
        </p:blipFill>
        <p:spPr>
          <a:xfrm>
            <a:off x="0" y="99351"/>
            <a:ext cx="7151671" cy="1100257"/>
          </a:xfrm>
          <a:prstGeom prst="rect">
            <a:avLst/>
          </a:prstGeom>
        </p:spPr>
      </p:pic>
    </p:spTree>
    <p:extLst>
      <p:ext uri="{BB962C8B-B14F-4D97-AF65-F5344CB8AC3E}">
        <p14:creationId xmlns:p14="http://schemas.microsoft.com/office/powerpoint/2010/main" val="3967178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D867F-7C04-4805-B3E2-C4FE37CF4E1C}"/>
              </a:ext>
            </a:extLst>
          </p:cNvPr>
          <p:cNvSpPr>
            <a:spLocks noGrp="1"/>
          </p:cNvSpPr>
          <p:nvPr>
            <p:ph type="title"/>
          </p:nvPr>
        </p:nvSpPr>
        <p:spPr>
          <a:xfrm>
            <a:off x="-1" y="1278638"/>
            <a:ext cx="12192000" cy="2523725"/>
          </a:xfrm>
          <a:prstGeom prst="rect">
            <a:avLst/>
          </a:prstGeom>
          <a:solidFill>
            <a:srgbClr val="33335C"/>
          </a:solidFill>
        </p:spPr>
        <p:txBody>
          <a:bodyPr anchor="ctr">
            <a:normAutofit/>
          </a:bodyPr>
          <a:lstStyle>
            <a:lvl1pPr algn="ctr">
              <a:defRPr sz="4000">
                <a:solidFill>
                  <a:schemeClr val="bg1"/>
                </a:solidFill>
              </a:defRPr>
            </a:lvl1pPr>
          </a:lstStyle>
          <a:p>
            <a:r>
              <a:rPr lang="nl-NL"/>
              <a:t>Klik om stijl te bewerken</a:t>
            </a:r>
            <a:endParaRPr lang="nl-NL" dirty="0"/>
          </a:p>
        </p:txBody>
      </p:sp>
      <p:sp>
        <p:nvSpPr>
          <p:cNvPr id="10" name="Text Box 7">
            <a:extLst>
              <a:ext uri="{FF2B5EF4-FFF2-40B4-BE49-F238E27FC236}">
                <a16:creationId xmlns:a16="http://schemas.microsoft.com/office/drawing/2014/main" id="{960370D1-D8E4-4904-ADC4-CB7A4426BCE2}"/>
              </a:ext>
            </a:extLst>
          </p:cNvPr>
          <p:cNvSpPr txBox="1">
            <a:spLocks noChangeArrowheads="1"/>
          </p:cNvSpPr>
          <p:nvPr userDrawn="1"/>
        </p:nvSpPr>
        <p:spPr bwMode="auto">
          <a:xfrm>
            <a:off x="144211" y="6330515"/>
            <a:ext cx="3873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err="1">
                <a:solidFill>
                  <a:srgbClr val="9D9EA0"/>
                </a:solidFill>
              </a:rPr>
              <a:t>vormgeving</a:t>
            </a:r>
            <a:r>
              <a:rPr lang="en-US" i="1" dirty="0">
                <a:solidFill>
                  <a:srgbClr val="9D9EA0"/>
                </a:solidFill>
              </a:rPr>
              <a:t>: Ton </a:t>
            </a:r>
            <a:r>
              <a:rPr lang="en-US" i="1" dirty="0" err="1">
                <a:solidFill>
                  <a:srgbClr val="9D9EA0"/>
                </a:solidFill>
              </a:rPr>
              <a:t>Walbeek</a:t>
            </a:r>
            <a:endParaRPr lang="nl-NL" i="1" dirty="0">
              <a:solidFill>
                <a:srgbClr val="9D9EA0"/>
              </a:solidFill>
            </a:endParaRPr>
          </a:p>
        </p:txBody>
      </p:sp>
      <p:sp>
        <p:nvSpPr>
          <p:cNvPr id="12" name="Text Box 7">
            <a:extLst>
              <a:ext uri="{FF2B5EF4-FFF2-40B4-BE49-F238E27FC236}">
                <a16:creationId xmlns:a16="http://schemas.microsoft.com/office/drawing/2014/main" id="{186F7085-2C7E-4CCE-92C4-11C0D8B8F45F}"/>
              </a:ext>
            </a:extLst>
          </p:cNvPr>
          <p:cNvSpPr txBox="1">
            <a:spLocks noChangeArrowheads="1"/>
          </p:cNvSpPr>
          <p:nvPr userDrawn="1"/>
        </p:nvSpPr>
        <p:spPr bwMode="auto">
          <a:xfrm>
            <a:off x="9087708" y="6326665"/>
            <a:ext cx="27398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a:solidFill>
                  <a:srgbClr val="9D9EA0"/>
                </a:solidFill>
              </a:rPr>
              <a:t>Drijverbridge.com</a:t>
            </a:r>
            <a:endParaRPr lang="nl-NL" i="1" dirty="0">
              <a:solidFill>
                <a:srgbClr val="9D9EA0"/>
              </a:solidFill>
            </a:endParaRPr>
          </a:p>
        </p:txBody>
      </p:sp>
      <p:sp>
        <p:nvSpPr>
          <p:cNvPr id="3" name="Rechthoek 2">
            <a:extLst>
              <a:ext uri="{FF2B5EF4-FFF2-40B4-BE49-F238E27FC236}">
                <a16:creationId xmlns:a16="http://schemas.microsoft.com/office/drawing/2014/main" id="{85070BC2-2015-4916-A20E-452B4724F0AB}"/>
              </a:ext>
            </a:extLst>
          </p:cNvPr>
          <p:cNvSpPr/>
          <p:nvPr userDrawn="1"/>
        </p:nvSpPr>
        <p:spPr>
          <a:xfrm>
            <a:off x="0" y="0"/>
            <a:ext cx="12191999" cy="64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BF5CA9F4-60D9-4FAA-B078-A2DE9B26FF97}"/>
              </a:ext>
            </a:extLst>
          </p:cNvPr>
          <p:cNvPicPr>
            <a:picLocks noChangeAspect="1"/>
          </p:cNvPicPr>
          <p:nvPr userDrawn="1"/>
        </p:nvPicPr>
        <p:blipFill>
          <a:blip r:embed="rId2"/>
          <a:stretch>
            <a:fillRect/>
          </a:stretch>
        </p:blipFill>
        <p:spPr>
          <a:xfrm>
            <a:off x="0" y="99351"/>
            <a:ext cx="7151671" cy="1100257"/>
          </a:xfrm>
          <a:prstGeom prst="rect">
            <a:avLst/>
          </a:prstGeom>
        </p:spPr>
      </p:pic>
    </p:spTree>
    <p:extLst>
      <p:ext uri="{BB962C8B-B14F-4D97-AF65-F5344CB8AC3E}">
        <p14:creationId xmlns:p14="http://schemas.microsoft.com/office/powerpoint/2010/main" val="19591469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92450"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3050461934"/>
              </p:ext>
            </p:extLst>
          </p:nvPr>
        </p:nvGraphicFramePr>
        <p:xfrm>
          <a:off x="266585" y="1506280"/>
          <a:ext cx="3753370" cy="1001967"/>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bl>
          </a:graphicData>
        </a:graphic>
      </p:graphicFrame>
    </p:spTree>
    <p:extLst>
      <p:ext uri="{BB962C8B-B14F-4D97-AF65-F5344CB8AC3E}">
        <p14:creationId xmlns:p14="http://schemas.microsoft.com/office/powerpoint/2010/main" val="35248432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92450"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2873543554"/>
              </p:ext>
            </p:extLst>
          </p:nvPr>
        </p:nvGraphicFramePr>
        <p:xfrm>
          <a:off x="271028" y="1190495"/>
          <a:ext cx="3753370" cy="1633538"/>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endParaRPr lang="nl-NL"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086341898"/>
                  </a:ext>
                </a:extLst>
              </a:tr>
            </a:tbl>
          </a:graphicData>
        </a:graphic>
      </p:graphicFrame>
    </p:spTree>
    <p:extLst>
      <p:ext uri="{BB962C8B-B14F-4D97-AF65-F5344CB8AC3E}">
        <p14:creationId xmlns:p14="http://schemas.microsoft.com/office/powerpoint/2010/main" val="1303610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266585"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3708236890"/>
              </p:ext>
            </p:extLst>
          </p:nvPr>
        </p:nvGraphicFramePr>
        <p:xfrm>
          <a:off x="266585" y="868581"/>
          <a:ext cx="3753370" cy="2277365"/>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r h="169799">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037028389"/>
                  </a:ext>
                </a:extLst>
              </a:tr>
              <a:tr h="169799">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r>
                        <a:rPr kumimoji="0" lang="nl-NL" sz="28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912332502"/>
                  </a:ext>
                </a:extLst>
              </a:tr>
            </a:tbl>
          </a:graphicData>
        </a:graphic>
      </p:graphicFrame>
    </p:spTree>
    <p:extLst>
      <p:ext uri="{BB962C8B-B14F-4D97-AF65-F5344CB8AC3E}">
        <p14:creationId xmlns:p14="http://schemas.microsoft.com/office/powerpoint/2010/main" val="5303402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266585"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2734986652"/>
              </p:ext>
            </p:extLst>
          </p:nvPr>
        </p:nvGraphicFramePr>
        <p:xfrm>
          <a:off x="266585" y="868581"/>
          <a:ext cx="3753370" cy="2277365"/>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r h="169799">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037028389"/>
                  </a:ext>
                </a:extLst>
              </a:tr>
              <a:tr h="169799">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912332502"/>
                  </a:ext>
                </a:extLst>
              </a:tr>
            </a:tbl>
          </a:graphicData>
        </a:graphic>
      </p:graphicFrame>
    </p:spTree>
    <p:extLst>
      <p:ext uri="{BB962C8B-B14F-4D97-AF65-F5344CB8AC3E}">
        <p14:creationId xmlns:p14="http://schemas.microsoft.com/office/powerpoint/2010/main" val="8193317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D867F-7C04-4805-B3E2-C4FE37CF4E1C}"/>
              </a:ext>
            </a:extLst>
          </p:cNvPr>
          <p:cNvSpPr>
            <a:spLocks noGrp="1"/>
          </p:cNvSpPr>
          <p:nvPr>
            <p:ph type="title"/>
          </p:nvPr>
        </p:nvSpPr>
        <p:spPr>
          <a:xfrm>
            <a:off x="-1" y="1278638"/>
            <a:ext cx="12192000" cy="2523725"/>
          </a:xfrm>
          <a:prstGeom prst="rect">
            <a:avLst/>
          </a:prstGeom>
          <a:solidFill>
            <a:srgbClr val="33335C"/>
          </a:solidFill>
        </p:spPr>
        <p:txBody>
          <a:bodyPr anchor="ctr">
            <a:normAutofit/>
          </a:bodyPr>
          <a:lstStyle>
            <a:lvl1pPr algn="ctr">
              <a:defRPr sz="4000">
                <a:solidFill>
                  <a:schemeClr val="bg1"/>
                </a:solidFill>
              </a:defRPr>
            </a:lvl1pPr>
          </a:lstStyle>
          <a:p>
            <a:r>
              <a:rPr lang="nl-NL"/>
              <a:t>Klik om stijl te bewerken</a:t>
            </a:r>
            <a:endParaRPr lang="nl-NL" dirty="0"/>
          </a:p>
        </p:txBody>
      </p:sp>
      <p:sp>
        <p:nvSpPr>
          <p:cNvPr id="10" name="Text Box 7">
            <a:extLst>
              <a:ext uri="{FF2B5EF4-FFF2-40B4-BE49-F238E27FC236}">
                <a16:creationId xmlns:a16="http://schemas.microsoft.com/office/drawing/2014/main" id="{960370D1-D8E4-4904-ADC4-CB7A4426BCE2}"/>
              </a:ext>
            </a:extLst>
          </p:cNvPr>
          <p:cNvSpPr txBox="1">
            <a:spLocks noChangeArrowheads="1"/>
          </p:cNvSpPr>
          <p:nvPr userDrawn="1"/>
        </p:nvSpPr>
        <p:spPr bwMode="auto">
          <a:xfrm>
            <a:off x="178395" y="6134783"/>
            <a:ext cx="3873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err="1">
                <a:solidFill>
                  <a:srgbClr val="9D9EA0"/>
                </a:solidFill>
              </a:rPr>
              <a:t>vormgeving</a:t>
            </a:r>
            <a:r>
              <a:rPr lang="en-US" i="1" dirty="0">
                <a:solidFill>
                  <a:srgbClr val="9D9EA0"/>
                </a:solidFill>
              </a:rPr>
              <a:t>: Ton </a:t>
            </a:r>
            <a:r>
              <a:rPr lang="en-US" i="1" dirty="0" err="1">
                <a:solidFill>
                  <a:srgbClr val="9D9EA0"/>
                </a:solidFill>
              </a:rPr>
              <a:t>Walbeek</a:t>
            </a:r>
            <a:endParaRPr lang="nl-NL" i="1" dirty="0">
              <a:solidFill>
                <a:srgbClr val="9D9EA0"/>
              </a:solidFill>
            </a:endParaRPr>
          </a:p>
        </p:txBody>
      </p:sp>
      <p:sp>
        <p:nvSpPr>
          <p:cNvPr id="12" name="Text Box 7">
            <a:extLst>
              <a:ext uri="{FF2B5EF4-FFF2-40B4-BE49-F238E27FC236}">
                <a16:creationId xmlns:a16="http://schemas.microsoft.com/office/drawing/2014/main" id="{186F7085-2C7E-4CCE-92C4-11C0D8B8F45F}"/>
              </a:ext>
            </a:extLst>
          </p:cNvPr>
          <p:cNvSpPr txBox="1">
            <a:spLocks noChangeArrowheads="1"/>
          </p:cNvSpPr>
          <p:nvPr userDrawn="1"/>
        </p:nvSpPr>
        <p:spPr bwMode="auto">
          <a:xfrm>
            <a:off x="8856972" y="6134783"/>
            <a:ext cx="27398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itchFamily="34" charset="0"/>
                <a:cs typeface="Arial" charset="0"/>
              </a:defRPr>
            </a:lvl1pPr>
            <a:lvl2pPr marL="742950" indent="-285750" eaLnBrk="0" hangingPunct="0">
              <a:defRPr sz="2200">
                <a:solidFill>
                  <a:schemeClr val="tx1"/>
                </a:solidFill>
                <a:latin typeface="Verdana" pitchFamily="34" charset="0"/>
                <a:cs typeface="Arial" charset="0"/>
              </a:defRPr>
            </a:lvl2pPr>
            <a:lvl3pPr marL="1143000" indent="-228600" eaLnBrk="0" hangingPunct="0">
              <a:defRPr sz="2200">
                <a:solidFill>
                  <a:schemeClr val="tx1"/>
                </a:solidFill>
                <a:latin typeface="Verdana" pitchFamily="34" charset="0"/>
                <a:cs typeface="Arial" charset="0"/>
              </a:defRPr>
            </a:lvl3pPr>
            <a:lvl4pPr marL="1600200" indent="-228600" eaLnBrk="0" hangingPunct="0">
              <a:defRPr sz="2200">
                <a:solidFill>
                  <a:schemeClr val="tx1"/>
                </a:solidFill>
                <a:latin typeface="Verdana" pitchFamily="34" charset="0"/>
                <a:cs typeface="Arial" charset="0"/>
              </a:defRPr>
            </a:lvl4pPr>
            <a:lvl5pPr marL="2057400" indent="-228600" eaLnBrk="0" hangingPunct="0">
              <a:defRPr sz="2200">
                <a:solidFill>
                  <a:schemeClr val="tx1"/>
                </a:solidFill>
                <a:latin typeface="Verdana" pitchFamily="34" charset="0"/>
                <a:cs typeface="Arial" charset="0"/>
              </a:defRPr>
            </a:lvl5pPr>
            <a:lvl6pPr marL="2514600" indent="-228600" algn="ctr" eaLnBrk="0" fontAlgn="base" hangingPunct="0">
              <a:spcBef>
                <a:spcPct val="0"/>
              </a:spcBef>
              <a:spcAft>
                <a:spcPct val="0"/>
              </a:spcAft>
              <a:defRPr sz="2200">
                <a:solidFill>
                  <a:schemeClr val="tx1"/>
                </a:solidFill>
                <a:latin typeface="Verdana" pitchFamily="34" charset="0"/>
                <a:cs typeface="Arial" charset="0"/>
              </a:defRPr>
            </a:lvl6pPr>
            <a:lvl7pPr marL="2971800" indent="-228600" algn="ctr" eaLnBrk="0" fontAlgn="base" hangingPunct="0">
              <a:spcBef>
                <a:spcPct val="0"/>
              </a:spcBef>
              <a:spcAft>
                <a:spcPct val="0"/>
              </a:spcAft>
              <a:defRPr sz="2200">
                <a:solidFill>
                  <a:schemeClr val="tx1"/>
                </a:solidFill>
                <a:latin typeface="Verdana" pitchFamily="34" charset="0"/>
                <a:cs typeface="Arial" charset="0"/>
              </a:defRPr>
            </a:lvl7pPr>
            <a:lvl8pPr marL="3429000" indent="-228600" algn="ctr" eaLnBrk="0" fontAlgn="base" hangingPunct="0">
              <a:spcBef>
                <a:spcPct val="0"/>
              </a:spcBef>
              <a:spcAft>
                <a:spcPct val="0"/>
              </a:spcAft>
              <a:defRPr sz="2200">
                <a:solidFill>
                  <a:schemeClr val="tx1"/>
                </a:solidFill>
                <a:latin typeface="Verdana" pitchFamily="34" charset="0"/>
                <a:cs typeface="Arial" charset="0"/>
              </a:defRPr>
            </a:lvl8pPr>
            <a:lvl9pPr marL="3886200" indent="-228600" algn="ctr" eaLnBrk="0" fontAlgn="base" hangingPunct="0">
              <a:spcBef>
                <a:spcPct val="0"/>
              </a:spcBef>
              <a:spcAft>
                <a:spcPct val="0"/>
              </a:spcAft>
              <a:defRPr sz="2200">
                <a:solidFill>
                  <a:schemeClr val="tx1"/>
                </a:solidFill>
                <a:latin typeface="Verdana" pitchFamily="34" charset="0"/>
                <a:cs typeface="Arial" charset="0"/>
              </a:defRPr>
            </a:lvl9pPr>
          </a:lstStyle>
          <a:p>
            <a:pPr algn="l" eaLnBrk="1" hangingPunct="1">
              <a:defRPr/>
            </a:pPr>
            <a:r>
              <a:rPr lang="en-US" i="1" dirty="0">
                <a:solidFill>
                  <a:srgbClr val="9D9EA0"/>
                </a:solidFill>
              </a:rPr>
              <a:t>Drijverbridge.com</a:t>
            </a:r>
            <a:endParaRPr lang="nl-NL" i="1" dirty="0">
              <a:solidFill>
                <a:srgbClr val="9D9EA0"/>
              </a:solidFill>
            </a:endParaRPr>
          </a:p>
        </p:txBody>
      </p:sp>
      <p:sp>
        <p:nvSpPr>
          <p:cNvPr id="3" name="Rechthoek 2">
            <a:extLst>
              <a:ext uri="{FF2B5EF4-FFF2-40B4-BE49-F238E27FC236}">
                <a16:creationId xmlns:a16="http://schemas.microsoft.com/office/drawing/2014/main" id="{85070BC2-2015-4916-A20E-452B4724F0AB}"/>
              </a:ext>
            </a:extLst>
          </p:cNvPr>
          <p:cNvSpPr/>
          <p:nvPr userDrawn="1"/>
        </p:nvSpPr>
        <p:spPr>
          <a:xfrm>
            <a:off x="0" y="0"/>
            <a:ext cx="12191999" cy="649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BF5CA9F4-60D9-4FAA-B078-A2DE9B26FF97}"/>
              </a:ext>
            </a:extLst>
          </p:cNvPr>
          <p:cNvPicPr>
            <a:picLocks noChangeAspect="1"/>
          </p:cNvPicPr>
          <p:nvPr userDrawn="1"/>
        </p:nvPicPr>
        <p:blipFill>
          <a:blip r:embed="rId2"/>
          <a:stretch>
            <a:fillRect/>
          </a:stretch>
        </p:blipFill>
        <p:spPr>
          <a:xfrm>
            <a:off x="0" y="99351"/>
            <a:ext cx="7151671" cy="1100257"/>
          </a:xfrm>
          <a:prstGeom prst="rect">
            <a:avLst/>
          </a:prstGeom>
        </p:spPr>
      </p:pic>
    </p:spTree>
    <p:extLst>
      <p:ext uri="{BB962C8B-B14F-4D97-AF65-F5344CB8AC3E}">
        <p14:creationId xmlns:p14="http://schemas.microsoft.com/office/powerpoint/2010/main" val="31631589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sp>
        <p:nvSpPr>
          <p:cNvPr id="5" name="Tijdelijke aanduiding voor inhoud 2">
            <a:extLst>
              <a:ext uri="{FF2B5EF4-FFF2-40B4-BE49-F238E27FC236}">
                <a16:creationId xmlns:a16="http://schemas.microsoft.com/office/drawing/2014/main" id="{09893146-489A-44A8-A959-EBDE1BFE7182}"/>
              </a:ext>
            </a:extLst>
          </p:cNvPr>
          <p:cNvSpPr>
            <a:spLocks noGrp="1"/>
          </p:cNvSpPr>
          <p:nvPr>
            <p:ph idx="1"/>
          </p:nvPr>
        </p:nvSpPr>
        <p:spPr>
          <a:xfrm>
            <a:off x="76275" y="548680"/>
            <a:ext cx="4016523" cy="4351338"/>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76275" y="6349668"/>
            <a:ext cx="3181801" cy="439966"/>
          </a:xfrm>
          <a:prstGeom prst="rect">
            <a:avLst/>
          </a:prstGeom>
        </p:spPr>
      </p:pic>
      <p:sp>
        <p:nvSpPr>
          <p:cNvPr id="8" name="Rechthoek 7">
            <a:extLst>
              <a:ext uri="{FF2B5EF4-FFF2-40B4-BE49-F238E27FC236}">
                <a16:creationId xmlns:a16="http://schemas.microsoft.com/office/drawing/2014/main" id="{D88293E1-E4BB-4C32-99A7-55B59174A1B3}"/>
              </a:ext>
            </a:extLst>
          </p:cNvPr>
          <p:cNvSpPr/>
          <p:nvPr userDrawn="1"/>
        </p:nvSpPr>
        <p:spPr bwMode="auto">
          <a:xfrm>
            <a:off x="5154486" y="548680"/>
            <a:ext cx="6961239" cy="6300773"/>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9" name="Afbeelding 8">
            <a:extLst>
              <a:ext uri="{FF2B5EF4-FFF2-40B4-BE49-F238E27FC236}">
                <a16:creationId xmlns:a16="http://schemas.microsoft.com/office/drawing/2014/main" id="{5405D606-9EC4-4214-8A86-6995B174E931}"/>
              </a:ext>
            </a:extLst>
          </p:cNvPr>
          <p:cNvPicPr>
            <a:picLocks noChangeAspect="1"/>
          </p:cNvPicPr>
          <p:nvPr userDrawn="1"/>
        </p:nvPicPr>
        <p:blipFill>
          <a:blip r:embed="rId3"/>
          <a:stretch>
            <a:fillRect/>
          </a:stretch>
        </p:blipFill>
        <p:spPr>
          <a:xfrm>
            <a:off x="7825731" y="2601818"/>
            <a:ext cx="1731414" cy="2109399"/>
          </a:xfrm>
          <a:prstGeom prst="rect">
            <a:avLst/>
          </a:prstGeom>
        </p:spPr>
      </p:pic>
    </p:spTree>
    <p:extLst>
      <p:ext uri="{BB962C8B-B14F-4D97-AF65-F5344CB8AC3E}">
        <p14:creationId xmlns:p14="http://schemas.microsoft.com/office/powerpoint/2010/main" val="35184842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sp>
        <p:nvSpPr>
          <p:cNvPr id="5" name="Tijdelijke aanduiding voor inhoud 2">
            <a:extLst>
              <a:ext uri="{FF2B5EF4-FFF2-40B4-BE49-F238E27FC236}">
                <a16:creationId xmlns:a16="http://schemas.microsoft.com/office/drawing/2014/main" id="{09893146-489A-44A8-A959-EBDE1BFE7182}"/>
              </a:ext>
            </a:extLst>
          </p:cNvPr>
          <p:cNvSpPr>
            <a:spLocks noGrp="1"/>
          </p:cNvSpPr>
          <p:nvPr>
            <p:ph idx="1"/>
          </p:nvPr>
        </p:nvSpPr>
        <p:spPr>
          <a:xfrm>
            <a:off x="76275" y="548680"/>
            <a:ext cx="4016523" cy="4351338"/>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8904080" y="6369283"/>
            <a:ext cx="3181801" cy="439966"/>
          </a:xfrm>
          <a:prstGeom prst="rect">
            <a:avLst/>
          </a:prstGeom>
        </p:spPr>
      </p:pic>
    </p:spTree>
    <p:extLst>
      <p:ext uri="{BB962C8B-B14F-4D97-AF65-F5344CB8AC3E}">
        <p14:creationId xmlns:p14="http://schemas.microsoft.com/office/powerpoint/2010/main" val="26215008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sp>
        <p:nvSpPr>
          <p:cNvPr id="5" name="Tijdelijke aanduiding voor inhoud 2">
            <a:extLst>
              <a:ext uri="{FF2B5EF4-FFF2-40B4-BE49-F238E27FC236}">
                <a16:creationId xmlns:a16="http://schemas.microsoft.com/office/drawing/2014/main" id="{09893146-489A-44A8-A959-EBDE1BFE7182}"/>
              </a:ext>
            </a:extLst>
          </p:cNvPr>
          <p:cNvSpPr>
            <a:spLocks noGrp="1"/>
          </p:cNvSpPr>
          <p:nvPr>
            <p:ph idx="1"/>
          </p:nvPr>
        </p:nvSpPr>
        <p:spPr>
          <a:xfrm>
            <a:off x="657389" y="4313589"/>
            <a:ext cx="4016523" cy="2391073"/>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D1D71159-BB31-489D-A4BB-790A8BB8238A}"/>
              </a:ext>
            </a:extLst>
          </p:cNvPr>
          <p:cNvSpPr/>
          <p:nvPr userDrawn="1"/>
        </p:nvSpPr>
        <p:spPr bwMode="auto">
          <a:xfrm>
            <a:off x="196553" y="677631"/>
            <a:ext cx="11716284" cy="3472825"/>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spTree>
    <p:extLst>
      <p:ext uri="{BB962C8B-B14F-4D97-AF65-F5344CB8AC3E}">
        <p14:creationId xmlns:p14="http://schemas.microsoft.com/office/powerpoint/2010/main" val="39780770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8904080" y="6369283"/>
            <a:ext cx="3181801" cy="439966"/>
          </a:xfrm>
          <a:prstGeom prst="rect">
            <a:avLst/>
          </a:prstGeom>
        </p:spPr>
      </p:pic>
    </p:spTree>
    <p:extLst>
      <p:ext uri="{BB962C8B-B14F-4D97-AF65-F5344CB8AC3E}">
        <p14:creationId xmlns:p14="http://schemas.microsoft.com/office/powerpoint/2010/main" val="18016544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8889186" y="6418034"/>
            <a:ext cx="3181801" cy="439966"/>
          </a:xfrm>
          <a:prstGeom prst="rect">
            <a:avLst/>
          </a:prstGeom>
        </p:spPr>
      </p:pic>
      <p:sp>
        <p:nvSpPr>
          <p:cNvPr id="8" name="Rechthoek 7">
            <a:extLst>
              <a:ext uri="{FF2B5EF4-FFF2-40B4-BE49-F238E27FC236}">
                <a16:creationId xmlns:a16="http://schemas.microsoft.com/office/drawing/2014/main" id="{D88293E1-E4BB-4C32-99A7-55B59174A1B3}"/>
              </a:ext>
            </a:extLst>
          </p:cNvPr>
          <p:cNvSpPr/>
          <p:nvPr userDrawn="1"/>
        </p:nvSpPr>
        <p:spPr bwMode="auto">
          <a:xfrm>
            <a:off x="0" y="548680"/>
            <a:ext cx="6961239" cy="6300773"/>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9" name="Afbeelding 8">
            <a:extLst>
              <a:ext uri="{FF2B5EF4-FFF2-40B4-BE49-F238E27FC236}">
                <a16:creationId xmlns:a16="http://schemas.microsoft.com/office/drawing/2014/main" id="{5405D606-9EC4-4214-8A86-6995B174E931}"/>
              </a:ext>
            </a:extLst>
          </p:cNvPr>
          <p:cNvPicPr>
            <a:picLocks noChangeAspect="1"/>
          </p:cNvPicPr>
          <p:nvPr userDrawn="1"/>
        </p:nvPicPr>
        <p:blipFill>
          <a:blip r:embed="rId3"/>
          <a:stretch>
            <a:fillRect/>
          </a:stretch>
        </p:blipFill>
        <p:spPr>
          <a:xfrm>
            <a:off x="2671245" y="2601818"/>
            <a:ext cx="1731414" cy="2109399"/>
          </a:xfrm>
          <a:prstGeom prst="rect">
            <a:avLst/>
          </a:prstGeom>
        </p:spPr>
      </p:pic>
      <p:sp>
        <p:nvSpPr>
          <p:cNvPr id="10" name="Tijdelijke aanduiding voor inhoud 2">
            <a:extLst>
              <a:ext uri="{FF2B5EF4-FFF2-40B4-BE49-F238E27FC236}">
                <a16:creationId xmlns:a16="http://schemas.microsoft.com/office/drawing/2014/main" id="{26433946-5E91-4326-8C97-EBA401B1A4C0}"/>
              </a:ext>
            </a:extLst>
          </p:cNvPr>
          <p:cNvSpPr>
            <a:spLocks noGrp="1"/>
          </p:cNvSpPr>
          <p:nvPr>
            <p:ph idx="1"/>
          </p:nvPr>
        </p:nvSpPr>
        <p:spPr>
          <a:xfrm>
            <a:off x="7203468" y="617046"/>
            <a:ext cx="4016523" cy="4351338"/>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1222641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92450"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3270905714"/>
              </p:ext>
            </p:extLst>
          </p:nvPr>
        </p:nvGraphicFramePr>
        <p:xfrm>
          <a:off x="266585" y="1506280"/>
          <a:ext cx="3753370" cy="1001967"/>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bl>
          </a:graphicData>
        </a:graphic>
      </p:graphicFrame>
    </p:spTree>
    <p:extLst>
      <p:ext uri="{BB962C8B-B14F-4D97-AF65-F5344CB8AC3E}">
        <p14:creationId xmlns:p14="http://schemas.microsoft.com/office/powerpoint/2010/main" val="2333428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92450"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2779094625"/>
              </p:ext>
            </p:extLst>
          </p:nvPr>
        </p:nvGraphicFramePr>
        <p:xfrm>
          <a:off x="271028" y="1190495"/>
          <a:ext cx="3753370" cy="1633538"/>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endParaRPr lang="nl-NL"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086341898"/>
                  </a:ext>
                </a:extLst>
              </a:tr>
            </a:tbl>
          </a:graphicData>
        </a:graphic>
      </p:graphicFrame>
    </p:spTree>
    <p:extLst>
      <p:ext uri="{BB962C8B-B14F-4D97-AF65-F5344CB8AC3E}">
        <p14:creationId xmlns:p14="http://schemas.microsoft.com/office/powerpoint/2010/main" val="34388698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266585"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4213675574"/>
              </p:ext>
            </p:extLst>
          </p:nvPr>
        </p:nvGraphicFramePr>
        <p:xfrm>
          <a:off x="266585" y="868581"/>
          <a:ext cx="3753370" cy="2277365"/>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r h="169799">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037028389"/>
                  </a:ext>
                </a:extLst>
              </a:tr>
              <a:tr h="169799">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r>
                        <a:rPr kumimoji="0" lang="nl-NL" sz="28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912332502"/>
                  </a:ext>
                </a:extLst>
              </a:tr>
            </a:tbl>
          </a:graphicData>
        </a:graphic>
      </p:graphicFrame>
    </p:spTree>
    <p:extLst>
      <p:ext uri="{BB962C8B-B14F-4D97-AF65-F5344CB8AC3E}">
        <p14:creationId xmlns:p14="http://schemas.microsoft.com/office/powerpoint/2010/main" val="23658052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EB056D4E-2D31-448A-82FC-50048CFF0455}"/>
              </a:ext>
            </a:extLst>
          </p:cNvPr>
          <p:cNvSpPr>
            <a:spLocks noGrp="1"/>
          </p:cNvSpPr>
          <p:nvPr>
            <p:ph idx="10"/>
          </p:nvPr>
        </p:nvSpPr>
        <p:spPr>
          <a:xfrm>
            <a:off x="266585" y="3428863"/>
            <a:ext cx="4110527" cy="2011437"/>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sp>
        <p:nvSpPr>
          <p:cNvPr id="3" name="Rechthoek 2">
            <a:extLst>
              <a:ext uri="{FF2B5EF4-FFF2-40B4-BE49-F238E27FC236}">
                <a16:creationId xmlns:a16="http://schemas.microsoft.com/office/drawing/2014/main" id="{E43E78D6-B157-44C5-A619-602839CA11A9}"/>
              </a:ext>
            </a:extLst>
          </p:cNvPr>
          <p:cNvSpPr/>
          <p:nvPr userDrawn="1"/>
        </p:nvSpPr>
        <p:spPr bwMode="auto">
          <a:xfrm>
            <a:off x="92450" y="585664"/>
            <a:ext cx="12007100" cy="2843336"/>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8" name="Afbeelding 7">
            <a:extLst>
              <a:ext uri="{FF2B5EF4-FFF2-40B4-BE49-F238E27FC236}">
                <a16:creationId xmlns:a16="http://schemas.microsoft.com/office/drawing/2014/main" id="{E4DDC7EF-7C4A-40AD-A198-F785C8D2488E}"/>
              </a:ext>
            </a:extLst>
          </p:cNvPr>
          <p:cNvPicPr>
            <a:picLocks noChangeAspect="1"/>
          </p:cNvPicPr>
          <p:nvPr userDrawn="1"/>
        </p:nvPicPr>
        <p:blipFill>
          <a:blip r:embed="rId2"/>
          <a:stretch>
            <a:fillRect/>
          </a:stretch>
        </p:blipFill>
        <p:spPr>
          <a:xfrm>
            <a:off x="8921808" y="6418034"/>
            <a:ext cx="3181801" cy="439966"/>
          </a:xfrm>
          <a:prstGeom prst="rect">
            <a:avLst/>
          </a:prstGeom>
        </p:spPr>
      </p:pic>
      <p:sp>
        <p:nvSpPr>
          <p:cNvPr id="11" name="Titel 1">
            <a:extLst>
              <a:ext uri="{FF2B5EF4-FFF2-40B4-BE49-F238E27FC236}">
                <a16:creationId xmlns:a16="http://schemas.microsoft.com/office/drawing/2014/main" id="{420548EB-6BB7-4052-B1D9-95E598E9B21E}"/>
              </a:ext>
            </a:extLst>
          </p:cNvPr>
          <p:cNvSpPr>
            <a:spLocks noGrp="1"/>
          </p:cNvSpPr>
          <p:nvPr>
            <p:ph type="title"/>
          </p:nvPr>
        </p:nvSpPr>
        <p:spPr>
          <a:xfrm>
            <a:off x="444382" y="0"/>
            <a:ext cx="11747618" cy="512747"/>
          </a:xfrm>
          <a:prstGeom prst="rect">
            <a:avLst/>
          </a:prstGeom>
          <a:solidFill>
            <a:srgbClr val="33335C"/>
          </a:solidFill>
        </p:spPr>
        <p:txBody>
          <a:bodyPr anchor="ctr">
            <a:noAutofit/>
          </a:bodyPr>
          <a:lstStyle>
            <a:lvl1pPr algn="ctr">
              <a:defRPr sz="2800">
                <a:solidFill>
                  <a:schemeClr val="bg1"/>
                </a:solidFill>
              </a:defRPr>
            </a:lvl1pPr>
          </a:lstStyle>
          <a:p>
            <a:r>
              <a:rPr lang="nl-NL" dirty="0"/>
              <a:t>Klik om stijl te bewerken</a:t>
            </a:r>
          </a:p>
        </p:txBody>
      </p:sp>
      <p:graphicFrame>
        <p:nvGraphicFramePr>
          <p:cNvPr id="2" name="Tabel 1">
            <a:extLst>
              <a:ext uri="{FF2B5EF4-FFF2-40B4-BE49-F238E27FC236}">
                <a16:creationId xmlns:a16="http://schemas.microsoft.com/office/drawing/2014/main" id="{D6FDAF33-D18C-4B6C-8A86-8D6C09AB8AD0}"/>
              </a:ext>
            </a:extLst>
          </p:cNvPr>
          <p:cNvGraphicFramePr>
            <a:graphicFrameLocks noGrp="1"/>
          </p:cNvGraphicFramePr>
          <p:nvPr userDrawn="1">
            <p:extLst>
              <p:ext uri="{D42A27DB-BD31-4B8C-83A1-F6EECF244321}">
                <p14:modId xmlns:p14="http://schemas.microsoft.com/office/powerpoint/2010/main" val="300636862"/>
              </p:ext>
            </p:extLst>
          </p:nvPr>
        </p:nvGraphicFramePr>
        <p:xfrm>
          <a:off x="266585" y="868581"/>
          <a:ext cx="3753370" cy="2277365"/>
        </p:xfrm>
        <a:graphic>
          <a:graphicData uri="http://schemas.openxmlformats.org/drawingml/2006/table">
            <a:tbl>
              <a:tblPr firstRow="1" firstCol="1" bandRow="1"/>
              <a:tblGrid>
                <a:gridCol w="926670">
                  <a:extLst>
                    <a:ext uri="{9D8B030D-6E8A-4147-A177-3AD203B41FA5}">
                      <a16:colId xmlns:a16="http://schemas.microsoft.com/office/drawing/2014/main" val="2017907323"/>
                    </a:ext>
                  </a:extLst>
                </a:gridCol>
                <a:gridCol w="948734">
                  <a:extLst>
                    <a:ext uri="{9D8B030D-6E8A-4147-A177-3AD203B41FA5}">
                      <a16:colId xmlns:a16="http://schemas.microsoft.com/office/drawing/2014/main" val="3390930456"/>
                    </a:ext>
                  </a:extLst>
                </a:gridCol>
                <a:gridCol w="941862">
                  <a:extLst>
                    <a:ext uri="{9D8B030D-6E8A-4147-A177-3AD203B41FA5}">
                      <a16:colId xmlns:a16="http://schemas.microsoft.com/office/drawing/2014/main" val="3016016077"/>
                    </a:ext>
                  </a:extLst>
                </a:gridCol>
                <a:gridCol w="936104">
                  <a:extLst>
                    <a:ext uri="{9D8B030D-6E8A-4147-A177-3AD203B41FA5}">
                      <a16:colId xmlns:a16="http://schemas.microsoft.com/office/drawing/2014/main" val="2311355622"/>
                    </a:ext>
                  </a:extLst>
                </a:gridCol>
              </a:tblGrid>
              <a:tr h="169799">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W</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N</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O</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r>
                        <a:rPr lang="nl-NL" sz="2400" b="1" dirty="0">
                          <a:effectLst/>
                          <a:latin typeface="Verdana" panose="020B0604030504040204" pitchFamily="34" charset="0"/>
                          <a:ea typeface="Calibri" panose="020F0502020204030204" pitchFamily="34" charset="0"/>
                          <a:cs typeface="Times New Roman" panose="02020603050405020304" pitchFamily="18" charset="0"/>
                        </a:rPr>
                        <a:t>Z</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1966254126"/>
                  </a:ext>
                </a:extLst>
              </a:tr>
              <a:tr h="169799">
                <a:tc>
                  <a:txBody>
                    <a:bodyPr/>
                    <a:lstStyle/>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499003747"/>
                  </a:ext>
                </a:extLst>
              </a:tr>
              <a:tr h="169799">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037028389"/>
                  </a:ext>
                </a:extLst>
              </a:tr>
              <a:tr h="169799">
                <a:tc>
                  <a:txBody>
                    <a:bodyPr/>
                    <a:lstStyle/>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nSpc>
                          <a:spcPct val="107000"/>
                        </a:lnSpc>
                        <a:spcAft>
                          <a:spcPts val="800"/>
                        </a:spcAft>
                      </a:pPr>
                      <a:r>
                        <a:rPr lang="nl-NL" sz="17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A9A9"/>
                    </a:solidFill>
                  </a:tcPr>
                </a:tc>
                <a:extLst>
                  <a:ext uri="{0D108BD9-81ED-4DB2-BD59-A6C34878D82A}">
                    <a16:rowId xmlns:a16="http://schemas.microsoft.com/office/drawing/2014/main" val="2912332502"/>
                  </a:ext>
                </a:extLst>
              </a:tr>
            </a:tbl>
          </a:graphicData>
        </a:graphic>
      </p:graphicFrame>
    </p:spTree>
    <p:extLst>
      <p:ext uri="{BB962C8B-B14F-4D97-AF65-F5344CB8AC3E}">
        <p14:creationId xmlns:p14="http://schemas.microsoft.com/office/powerpoint/2010/main" val="23756043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sp>
        <p:nvSpPr>
          <p:cNvPr id="5" name="Tijdelijke aanduiding voor inhoud 2">
            <a:extLst>
              <a:ext uri="{FF2B5EF4-FFF2-40B4-BE49-F238E27FC236}">
                <a16:creationId xmlns:a16="http://schemas.microsoft.com/office/drawing/2014/main" id="{09893146-489A-44A8-A959-EBDE1BFE7182}"/>
              </a:ext>
            </a:extLst>
          </p:cNvPr>
          <p:cNvSpPr>
            <a:spLocks noGrp="1"/>
          </p:cNvSpPr>
          <p:nvPr>
            <p:ph idx="1"/>
          </p:nvPr>
        </p:nvSpPr>
        <p:spPr>
          <a:xfrm>
            <a:off x="76275" y="548680"/>
            <a:ext cx="4016523" cy="4351338"/>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76275" y="6349668"/>
            <a:ext cx="3181801" cy="439966"/>
          </a:xfrm>
          <a:prstGeom prst="rect">
            <a:avLst/>
          </a:prstGeom>
        </p:spPr>
      </p:pic>
      <p:sp>
        <p:nvSpPr>
          <p:cNvPr id="8" name="Rechthoek 7">
            <a:extLst>
              <a:ext uri="{FF2B5EF4-FFF2-40B4-BE49-F238E27FC236}">
                <a16:creationId xmlns:a16="http://schemas.microsoft.com/office/drawing/2014/main" id="{D88293E1-E4BB-4C32-99A7-55B59174A1B3}"/>
              </a:ext>
            </a:extLst>
          </p:cNvPr>
          <p:cNvSpPr/>
          <p:nvPr userDrawn="1"/>
        </p:nvSpPr>
        <p:spPr bwMode="auto">
          <a:xfrm>
            <a:off x="4264352" y="548680"/>
            <a:ext cx="7851374" cy="6300773"/>
          </a:xfrm>
          <a:prstGeom prst="rect">
            <a:avLst/>
          </a:prstGeom>
          <a:solidFill>
            <a:srgbClr val="C7C7C7"/>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a:p>
            <a:pPr algn="ctr" fontAlgn="base">
              <a:spcBef>
                <a:spcPct val="0"/>
              </a:spcBef>
              <a:spcAft>
                <a:spcPct val="0"/>
              </a:spcAft>
            </a:pPr>
            <a:endParaRPr lang="nl-NL" sz="2000" dirty="0">
              <a:solidFill>
                <a:srgbClr val="000000"/>
              </a:solidFill>
            </a:endParaRPr>
          </a:p>
        </p:txBody>
      </p:sp>
      <p:pic>
        <p:nvPicPr>
          <p:cNvPr id="9" name="Afbeelding 8">
            <a:extLst>
              <a:ext uri="{FF2B5EF4-FFF2-40B4-BE49-F238E27FC236}">
                <a16:creationId xmlns:a16="http://schemas.microsoft.com/office/drawing/2014/main" id="{5405D606-9EC4-4214-8A86-6995B174E931}"/>
              </a:ext>
            </a:extLst>
          </p:cNvPr>
          <p:cNvPicPr>
            <a:picLocks noChangeAspect="1"/>
          </p:cNvPicPr>
          <p:nvPr userDrawn="1"/>
        </p:nvPicPr>
        <p:blipFill>
          <a:blip r:embed="rId3"/>
          <a:stretch>
            <a:fillRect/>
          </a:stretch>
        </p:blipFill>
        <p:spPr>
          <a:xfrm>
            <a:off x="7454301" y="2909843"/>
            <a:ext cx="1401426" cy="1707371"/>
          </a:xfrm>
          <a:prstGeom prst="rect">
            <a:avLst/>
          </a:prstGeom>
        </p:spPr>
      </p:pic>
    </p:spTree>
    <p:extLst>
      <p:ext uri="{BB962C8B-B14F-4D97-AF65-F5344CB8AC3E}">
        <p14:creationId xmlns:p14="http://schemas.microsoft.com/office/powerpoint/2010/main" val="27665075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sp>
        <p:nvSpPr>
          <p:cNvPr id="5" name="Tijdelijke aanduiding voor inhoud 2">
            <a:extLst>
              <a:ext uri="{FF2B5EF4-FFF2-40B4-BE49-F238E27FC236}">
                <a16:creationId xmlns:a16="http://schemas.microsoft.com/office/drawing/2014/main" id="{09893146-489A-44A8-A959-EBDE1BFE7182}"/>
              </a:ext>
            </a:extLst>
          </p:cNvPr>
          <p:cNvSpPr>
            <a:spLocks noGrp="1"/>
          </p:cNvSpPr>
          <p:nvPr>
            <p:ph idx="1"/>
          </p:nvPr>
        </p:nvSpPr>
        <p:spPr>
          <a:xfrm>
            <a:off x="76275" y="548680"/>
            <a:ext cx="4016523" cy="4351338"/>
          </a:xfrm>
        </p:spPr>
        <p:txBody>
          <a:bodyPr/>
          <a:lstStyle>
            <a:lvl1pPr>
              <a:lnSpc>
                <a:spcPct val="110000"/>
              </a:lnSpc>
              <a:buClr>
                <a:srgbClr val="33335C"/>
              </a:buClr>
              <a:defRPr sz="2400"/>
            </a:lvl1pPr>
            <a:lvl2pPr>
              <a:lnSpc>
                <a:spcPct val="110000"/>
              </a:lnSpc>
              <a:buClr>
                <a:srgbClr val="33335C"/>
              </a:buClr>
              <a:defRPr sz="2200"/>
            </a:lvl2pPr>
            <a:lvl3pPr>
              <a:lnSpc>
                <a:spcPct val="110000"/>
              </a:lnSpc>
              <a:buClr>
                <a:srgbClr val="33335C"/>
              </a:buClr>
              <a:defRPr sz="2000"/>
            </a:lvl3pPr>
          </a:lstStyle>
          <a:p>
            <a:pPr lvl="0"/>
            <a:r>
              <a:rPr lang="nl-NL" dirty="0"/>
              <a:t>Klikken om de tekststijl van het model te bewerken</a:t>
            </a:r>
          </a:p>
          <a:p>
            <a:pPr lvl="1"/>
            <a:r>
              <a:rPr lang="nl-NL" dirty="0"/>
              <a:t>Tweede niveau</a:t>
            </a:r>
          </a:p>
          <a:p>
            <a:pPr lvl="2"/>
            <a:r>
              <a:rPr lang="nl-NL" dirty="0"/>
              <a:t>Derde niveau</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8904080" y="6369283"/>
            <a:ext cx="3181801" cy="439966"/>
          </a:xfrm>
          <a:prstGeom prst="rect">
            <a:avLst/>
          </a:prstGeom>
        </p:spPr>
      </p:pic>
    </p:spTree>
    <p:extLst>
      <p:ext uri="{BB962C8B-B14F-4D97-AF65-F5344CB8AC3E}">
        <p14:creationId xmlns:p14="http://schemas.microsoft.com/office/powerpoint/2010/main" val="23238908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48680"/>
          </a:xfrm>
          <a:prstGeom prst="rect">
            <a:avLst/>
          </a:prstGeom>
        </p:spPr>
        <p:txBody>
          <a:bodyPr anchor="ctr"/>
          <a:lstStyle>
            <a:lvl1pPr algn="ctr">
              <a:defRPr sz="2800" b="0">
                <a:solidFill>
                  <a:schemeClr val="bg1"/>
                </a:solidFill>
              </a:defRPr>
            </a:lvl1pPr>
          </a:lstStyle>
          <a:p>
            <a:r>
              <a:rPr lang="nl-NL" dirty="0"/>
              <a:t>Klik om de stijl te bewerken</a:t>
            </a:r>
          </a:p>
        </p:txBody>
      </p:sp>
      <p:pic>
        <p:nvPicPr>
          <p:cNvPr id="7" name="Afbeelding 6">
            <a:extLst>
              <a:ext uri="{FF2B5EF4-FFF2-40B4-BE49-F238E27FC236}">
                <a16:creationId xmlns:a16="http://schemas.microsoft.com/office/drawing/2014/main" id="{54D059FE-B9AD-4CCF-AF49-B0EE2270035C}"/>
              </a:ext>
            </a:extLst>
          </p:cNvPr>
          <p:cNvPicPr>
            <a:picLocks noChangeAspect="1"/>
          </p:cNvPicPr>
          <p:nvPr userDrawn="1"/>
        </p:nvPicPr>
        <p:blipFill>
          <a:blip r:embed="rId2"/>
          <a:stretch>
            <a:fillRect/>
          </a:stretch>
        </p:blipFill>
        <p:spPr>
          <a:xfrm>
            <a:off x="8904080" y="6369283"/>
            <a:ext cx="3181801" cy="439966"/>
          </a:xfrm>
          <a:prstGeom prst="rect">
            <a:avLst/>
          </a:prstGeom>
        </p:spPr>
      </p:pic>
    </p:spTree>
    <p:extLst>
      <p:ext uri="{BB962C8B-B14F-4D97-AF65-F5344CB8AC3E}">
        <p14:creationId xmlns:p14="http://schemas.microsoft.com/office/powerpoint/2010/main" val="34759493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A5BA76F-6AAB-49D5-94FD-9D6EC9879242}"/>
              </a:ext>
            </a:extLst>
          </p:cNvPr>
          <p:cNvSpPr txBox="1">
            <a:spLocks/>
          </p:cNvSpPr>
          <p:nvPr userDrawn="1"/>
        </p:nvSpPr>
        <p:spPr>
          <a:xfrm>
            <a:off x="0" y="1"/>
            <a:ext cx="12192000" cy="548679"/>
          </a:xfrm>
          <a:prstGeom prst="rect">
            <a:avLst/>
          </a:prstGeom>
          <a:solidFill>
            <a:srgbClr val="33335C"/>
          </a:solidFill>
        </p:spPr>
        <p:txBody>
          <a:bodyPr anchor="ctr">
            <a:normAutofit/>
          </a:bodyPr>
          <a:lstStyle>
            <a:lvl1pPr algn="ctr" rtl="0" eaLnBrk="1" fontAlgn="base" hangingPunct="1">
              <a:lnSpc>
                <a:spcPct val="95000"/>
              </a:lnSpc>
              <a:spcBef>
                <a:spcPct val="0"/>
              </a:spcBef>
              <a:spcAft>
                <a:spcPct val="0"/>
              </a:spcAft>
              <a:defRPr sz="4000">
                <a:solidFill>
                  <a:schemeClr val="bg1"/>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cs typeface="Arial" charset="0"/>
              </a:defRPr>
            </a:lvl2pPr>
            <a:lvl3pPr algn="l" rtl="0" eaLnBrk="1" fontAlgn="base" hangingPunct="1">
              <a:lnSpc>
                <a:spcPct val="95000"/>
              </a:lnSpc>
              <a:spcBef>
                <a:spcPct val="0"/>
              </a:spcBef>
              <a:spcAft>
                <a:spcPct val="0"/>
              </a:spcAft>
              <a:defRPr sz="2800">
                <a:solidFill>
                  <a:schemeClr val="folHlink"/>
                </a:solidFill>
                <a:latin typeface="Arial" charset="0"/>
                <a:cs typeface="Arial" charset="0"/>
              </a:defRPr>
            </a:lvl3pPr>
            <a:lvl4pPr algn="l" rtl="0" eaLnBrk="1" fontAlgn="base" hangingPunct="1">
              <a:lnSpc>
                <a:spcPct val="95000"/>
              </a:lnSpc>
              <a:spcBef>
                <a:spcPct val="0"/>
              </a:spcBef>
              <a:spcAft>
                <a:spcPct val="0"/>
              </a:spcAft>
              <a:defRPr sz="2800">
                <a:solidFill>
                  <a:schemeClr val="folHlink"/>
                </a:solidFill>
                <a:latin typeface="Arial" charset="0"/>
                <a:cs typeface="Arial" charset="0"/>
              </a:defRPr>
            </a:lvl4pPr>
            <a:lvl5pPr algn="l" rtl="0" eaLnBrk="1" fontAlgn="base" hangingPunct="1">
              <a:lnSpc>
                <a:spcPct val="95000"/>
              </a:lnSpc>
              <a:spcBef>
                <a:spcPct val="0"/>
              </a:spcBef>
              <a:spcAft>
                <a:spcPct val="0"/>
              </a:spcAft>
              <a:defRPr sz="2800">
                <a:solidFill>
                  <a:schemeClr val="folHlink"/>
                </a:solidFill>
                <a:latin typeface="Arial" charset="0"/>
                <a:cs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cs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cs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cs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cs typeface="Arial" charset="0"/>
              </a:defRPr>
            </a:lvl9pPr>
          </a:lstStyle>
          <a:p>
            <a:endParaRPr lang="nl-NL" sz="2800" kern="0" dirty="0"/>
          </a:p>
        </p:txBody>
      </p:sp>
      <p:sp>
        <p:nvSpPr>
          <p:cNvPr id="1026" name="Rectangle 6"/>
          <p:cNvSpPr>
            <a:spLocks noGrp="1" noChangeArrowheads="1"/>
          </p:cNvSpPr>
          <p:nvPr>
            <p:ph type="body" idx="1"/>
          </p:nvPr>
        </p:nvSpPr>
        <p:spPr bwMode="auto">
          <a:xfrm>
            <a:off x="1" y="1195388"/>
            <a:ext cx="11662833" cy="4525962"/>
          </a:xfrm>
          <a:prstGeom prst="rect">
            <a:avLst/>
          </a:prstGeom>
          <a:noFill/>
          <a:ln>
            <a:noFill/>
          </a:ln>
          <a:effectLst/>
          <a:extLst>
            <a:ext uri="{909E8E84-426E-40DD-AFC4-6F175D3DCCD1}">
              <a14:hiddenFill xmlns:a14="http://schemas.microsoft.com/office/drawing/2010/main">
                <a:solidFill>
                  <a:srgbClr val="EFF1F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p:txBody>
      </p:sp>
      <p:sp>
        <p:nvSpPr>
          <p:cNvPr id="9" name="Tijdelijke aanduiding voor inhoud 2">
            <a:extLst>
              <a:ext uri="{FF2B5EF4-FFF2-40B4-BE49-F238E27FC236}">
                <a16:creationId xmlns:a16="http://schemas.microsoft.com/office/drawing/2014/main" id="{FA6C27A4-88F1-4E54-86BA-A432B2ADE964}"/>
              </a:ext>
            </a:extLst>
          </p:cNvPr>
          <p:cNvSpPr txBox="1">
            <a:spLocks/>
          </p:cNvSpPr>
          <p:nvPr userDrawn="1"/>
        </p:nvSpPr>
        <p:spPr>
          <a:xfrm>
            <a:off x="418744" y="1"/>
            <a:ext cx="11773256" cy="585663"/>
          </a:xfrm>
          <a:prstGeom prst="rect">
            <a:avLst/>
          </a:prstGeom>
        </p:spPr>
        <p:txBody>
          <a:bodyPr/>
          <a:lstStyle>
            <a:lvl1pPr marL="0" indent="0" algn="ctr" rtl="0" eaLnBrk="1" fontAlgn="base" hangingPunct="1">
              <a:lnSpc>
                <a:spcPct val="110000"/>
              </a:lnSpc>
              <a:spcBef>
                <a:spcPct val="75000"/>
              </a:spcBef>
              <a:spcAft>
                <a:spcPct val="0"/>
              </a:spcAft>
              <a:buClr>
                <a:srgbClr val="33335C"/>
              </a:buClr>
              <a:buFontTx/>
              <a:buNone/>
              <a:defRPr sz="2800">
                <a:solidFill>
                  <a:schemeClr val="bg1"/>
                </a:solidFill>
                <a:latin typeface="+mn-lt"/>
                <a:ea typeface="+mn-ea"/>
                <a:cs typeface="+mn-cs"/>
              </a:defRPr>
            </a:lvl1pPr>
            <a:lvl2pPr marL="361950" indent="0" algn="l" rtl="0" eaLnBrk="1" fontAlgn="base" hangingPunct="1">
              <a:lnSpc>
                <a:spcPct val="110000"/>
              </a:lnSpc>
              <a:spcBef>
                <a:spcPct val="40000"/>
              </a:spcBef>
              <a:spcAft>
                <a:spcPct val="0"/>
              </a:spcAft>
              <a:buClr>
                <a:srgbClr val="33335C"/>
              </a:buClr>
              <a:buFontTx/>
              <a:buNone/>
              <a:defRPr sz="2200">
                <a:solidFill>
                  <a:schemeClr val="bg1"/>
                </a:solidFill>
                <a:latin typeface="+mn-lt"/>
                <a:cs typeface="+mn-cs"/>
              </a:defRPr>
            </a:lvl2pPr>
            <a:lvl3pPr marL="803275" indent="0" algn="l" rtl="0" eaLnBrk="1" fontAlgn="base" hangingPunct="1">
              <a:lnSpc>
                <a:spcPct val="110000"/>
              </a:lnSpc>
              <a:spcBef>
                <a:spcPct val="30000"/>
              </a:spcBef>
              <a:spcAft>
                <a:spcPct val="0"/>
              </a:spcAft>
              <a:buClr>
                <a:srgbClr val="33335C"/>
              </a:buClr>
              <a:buFontTx/>
              <a:buNone/>
              <a:defRPr sz="2000">
                <a:solidFill>
                  <a:schemeClr val="bg1"/>
                </a:solidFill>
                <a:latin typeface="+mn-lt"/>
                <a:cs typeface="+mn-cs"/>
              </a:defRPr>
            </a:lvl3pPr>
            <a:lvl4pPr marL="1697038" indent="-173038" algn="l" rtl="0" eaLnBrk="1" fontAlgn="base" hangingPunct="1">
              <a:lnSpc>
                <a:spcPct val="95000"/>
              </a:lnSpc>
              <a:spcBef>
                <a:spcPct val="20000"/>
              </a:spcBef>
              <a:spcAft>
                <a:spcPct val="0"/>
              </a:spcAft>
              <a:buClr>
                <a:schemeClr val="tx1"/>
              </a:buClr>
              <a:buFont typeface="Arial" charset="0"/>
              <a:buChar char="•"/>
              <a:defRPr sz="1600">
                <a:solidFill>
                  <a:schemeClr val="tx1"/>
                </a:solidFill>
                <a:latin typeface="+mj-lt"/>
                <a:cs typeface="+mn-cs"/>
              </a:defRPr>
            </a:lvl4pPr>
            <a:lvl5pPr marL="2039938" indent="-163513" algn="l" rtl="0" eaLnBrk="1" fontAlgn="base" hangingPunct="1">
              <a:spcBef>
                <a:spcPct val="20000"/>
              </a:spcBef>
              <a:spcAft>
                <a:spcPct val="0"/>
              </a:spcAft>
              <a:buChar char="»"/>
              <a:defRPr sz="1400">
                <a:solidFill>
                  <a:schemeClr val="tx1"/>
                </a:solidFill>
                <a:latin typeface="+mj-lt"/>
                <a:cs typeface="+mn-cs"/>
              </a:defRPr>
            </a:lvl5pPr>
            <a:lvl6pPr marL="2497138" indent="-163513" algn="l" rtl="0" eaLnBrk="1" fontAlgn="base" hangingPunct="1">
              <a:spcBef>
                <a:spcPct val="20000"/>
              </a:spcBef>
              <a:spcAft>
                <a:spcPct val="0"/>
              </a:spcAft>
              <a:buChar char="»"/>
              <a:defRPr sz="1400">
                <a:solidFill>
                  <a:schemeClr val="tx1"/>
                </a:solidFill>
                <a:latin typeface="+mj-lt"/>
                <a:cs typeface="+mn-cs"/>
              </a:defRPr>
            </a:lvl6pPr>
            <a:lvl7pPr marL="2954338" indent="-163513" algn="l" rtl="0" eaLnBrk="1" fontAlgn="base" hangingPunct="1">
              <a:spcBef>
                <a:spcPct val="20000"/>
              </a:spcBef>
              <a:spcAft>
                <a:spcPct val="0"/>
              </a:spcAft>
              <a:buChar char="»"/>
              <a:defRPr sz="1400">
                <a:solidFill>
                  <a:schemeClr val="tx1"/>
                </a:solidFill>
                <a:latin typeface="+mj-lt"/>
                <a:cs typeface="+mn-cs"/>
              </a:defRPr>
            </a:lvl7pPr>
            <a:lvl8pPr marL="3411538" indent="-163513" algn="l" rtl="0" eaLnBrk="1" fontAlgn="base" hangingPunct="1">
              <a:spcBef>
                <a:spcPct val="20000"/>
              </a:spcBef>
              <a:spcAft>
                <a:spcPct val="0"/>
              </a:spcAft>
              <a:buChar char="»"/>
              <a:defRPr sz="1400">
                <a:solidFill>
                  <a:schemeClr val="tx1"/>
                </a:solidFill>
                <a:latin typeface="+mj-lt"/>
                <a:cs typeface="+mn-cs"/>
              </a:defRPr>
            </a:lvl8pPr>
            <a:lvl9pPr marL="3868738" indent="-163513" algn="l" rtl="0" eaLnBrk="1" fontAlgn="base" hangingPunct="1">
              <a:spcBef>
                <a:spcPct val="20000"/>
              </a:spcBef>
              <a:spcAft>
                <a:spcPct val="0"/>
              </a:spcAft>
              <a:buChar char="»"/>
              <a:defRPr sz="1400">
                <a:solidFill>
                  <a:schemeClr val="tx1"/>
                </a:solidFill>
                <a:latin typeface="+mj-lt"/>
                <a:cs typeface="+mn-cs"/>
              </a:defRPr>
            </a:lvl9pPr>
          </a:lstStyle>
          <a:p>
            <a:endParaRPr lang="nl-NL" kern="0" dirty="0"/>
          </a:p>
        </p:txBody>
      </p:sp>
    </p:spTree>
    <p:extLst>
      <p:ext uri="{BB962C8B-B14F-4D97-AF65-F5344CB8AC3E}">
        <p14:creationId xmlns:p14="http://schemas.microsoft.com/office/powerpoint/2010/main" val="4170953912"/>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678" r:id="rId3"/>
    <p:sldLayoutId id="2147483727" r:id="rId4"/>
    <p:sldLayoutId id="2147483725" r:id="rId5"/>
    <p:sldLayoutId id="2147483726" r:id="rId6"/>
    <p:sldLayoutId id="2147483709" r:id="rId7"/>
    <p:sldLayoutId id="2147483724" r:id="rId8"/>
    <p:sldLayoutId id="2147483728" r:id="rId9"/>
    <p:sldLayoutId id="2147483723" r:id="rId10"/>
    <p:sldLayoutId id="2147483729" r:id="rId11"/>
    <p:sldLayoutId id="2147483742" r:id="rId12"/>
    <p:sldLayoutId id="2147483743" r:id="rId13"/>
  </p:sldLayoutIdLst>
  <p:transition/>
  <p:hf sldNum="0" hdr="0" dt="0"/>
  <p:txStyles>
    <p:titleStyle>
      <a:lvl1pPr algn="l" rtl="0" eaLnBrk="1" fontAlgn="base" hangingPunct="1">
        <a:lnSpc>
          <a:spcPct val="95000"/>
        </a:lnSpc>
        <a:spcBef>
          <a:spcPct val="0"/>
        </a:spcBef>
        <a:spcAft>
          <a:spcPct val="0"/>
        </a:spcAft>
        <a:defRPr sz="2800">
          <a:solidFill>
            <a:schemeClr val="folHlink"/>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cs typeface="Arial" charset="0"/>
        </a:defRPr>
      </a:lvl2pPr>
      <a:lvl3pPr algn="l" rtl="0" eaLnBrk="1" fontAlgn="base" hangingPunct="1">
        <a:lnSpc>
          <a:spcPct val="95000"/>
        </a:lnSpc>
        <a:spcBef>
          <a:spcPct val="0"/>
        </a:spcBef>
        <a:spcAft>
          <a:spcPct val="0"/>
        </a:spcAft>
        <a:defRPr sz="2800">
          <a:solidFill>
            <a:schemeClr val="folHlink"/>
          </a:solidFill>
          <a:latin typeface="Arial" charset="0"/>
          <a:cs typeface="Arial" charset="0"/>
        </a:defRPr>
      </a:lvl3pPr>
      <a:lvl4pPr algn="l" rtl="0" eaLnBrk="1" fontAlgn="base" hangingPunct="1">
        <a:lnSpc>
          <a:spcPct val="95000"/>
        </a:lnSpc>
        <a:spcBef>
          <a:spcPct val="0"/>
        </a:spcBef>
        <a:spcAft>
          <a:spcPct val="0"/>
        </a:spcAft>
        <a:defRPr sz="2800">
          <a:solidFill>
            <a:schemeClr val="folHlink"/>
          </a:solidFill>
          <a:latin typeface="Arial" charset="0"/>
          <a:cs typeface="Arial" charset="0"/>
        </a:defRPr>
      </a:lvl4pPr>
      <a:lvl5pPr algn="l" rtl="0" eaLnBrk="1" fontAlgn="base" hangingPunct="1">
        <a:lnSpc>
          <a:spcPct val="95000"/>
        </a:lnSpc>
        <a:spcBef>
          <a:spcPct val="0"/>
        </a:spcBef>
        <a:spcAft>
          <a:spcPct val="0"/>
        </a:spcAft>
        <a:defRPr sz="2800">
          <a:solidFill>
            <a:schemeClr val="folHlink"/>
          </a:solidFill>
          <a:latin typeface="Arial" charset="0"/>
          <a:cs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cs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cs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cs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cs typeface="Arial" charset="0"/>
        </a:defRPr>
      </a:lvl9pPr>
    </p:titleStyle>
    <p:bodyStyle>
      <a:lvl1pPr marL="342900" indent="-342900" algn="l" rtl="0" eaLnBrk="1" fontAlgn="base" hangingPunct="1">
        <a:lnSpc>
          <a:spcPct val="95000"/>
        </a:lnSpc>
        <a:spcBef>
          <a:spcPct val="75000"/>
        </a:spcBef>
        <a:spcAft>
          <a:spcPct val="0"/>
        </a:spcAft>
        <a:buClr>
          <a:srgbClr val="C40D0F"/>
        </a:buClr>
        <a:buFont typeface="Wingdings" pitchFamily="2" charset="2"/>
        <a:buChar char="§"/>
        <a:defRPr sz="2200">
          <a:solidFill>
            <a:schemeClr val="tx1"/>
          </a:solidFill>
          <a:latin typeface="+mn-lt"/>
          <a:ea typeface="+mn-ea"/>
          <a:cs typeface="+mn-cs"/>
        </a:defRPr>
      </a:lvl1pPr>
      <a:lvl2pPr marL="725488" indent="-363538" algn="l" rtl="0" eaLnBrk="1" fontAlgn="base" hangingPunct="1">
        <a:lnSpc>
          <a:spcPct val="95000"/>
        </a:lnSpc>
        <a:spcBef>
          <a:spcPct val="40000"/>
        </a:spcBef>
        <a:spcAft>
          <a:spcPct val="0"/>
        </a:spcAft>
        <a:buClr>
          <a:srgbClr val="C40D0F"/>
        </a:buClr>
        <a:buFont typeface="Wingdings" pitchFamily="2" charset="2"/>
        <a:buChar char="Ø"/>
        <a:defRPr sz="2200">
          <a:solidFill>
            <a:schemeClr val="tx1"/>
          </a:solidFill>
          <a:latin typeface="+mn-lt"/>
          <a:cs typeface="+mn-cs"/>
        </a:defRPr>
      </a:lvl2pPr>
      <a:lvl3pPr marL="1166813" indent="-363538" algn="l" rtl="0" eaLnBrk="1" fontAlgn="base" hangingPunct="1">
        <a:lnSpc>
          <a:spcPct val="95000"/>
        </a:lnSpc>
        <a:spcBef>
          <a:spcPct val="30000"/>
        </a:spcBef>
        <a:spcAft>
          <a:spcPct val="0"/>
        </a:spcAft>
        <a:buClr>
          <a:srgbClr val="C40D0F"/>
        </a:buClr>
        <a:buFont typeface="Verdana" pitchFamily="34" charset="0"/>
        <a:buChar char="–"/>
        <a:defRPr sz="2000">
          <a:solidFill>
            <a:schemeClr val="tx1"/>
          </a:solidFill>
          <a:latin typeface="+mn-lt"/>
          <a:cs typeface="+mn-cs"/>
        </a:defRPr>
      </a:lvl3pPr>
      <a:lvl4pPr marL="1697038" indent="-173038" algn="l" rtl="0" eaLnBrk="1" fontAlgn="base" hangingPunct="1">
        <a:lnSpc>
          <a:spcPct val="95000"/>
        </a:lnSpc>
        <a:spcBef>
          <a:spcPct val="20000"/>
        </a:spcBef>
        <a:spcAft>
          <a:spcPct val="0"/>
        </a:spcAft>
        <a:buClr>
          <a:schemeClr val="tx1"/>
        </a:buClr>
        <a:buFont typeface="Arial" charset="0"/>
        <a:buChar char="•"/>
        <a:defRPr sz="1600">
          <a:solidFill>
            <a:schemeClr val="tx1"/>
          </a:solidFill>
          <a:latin typeface="+mj-lt"/>
          <a:cs typeface="+mn-cs"/>
        </a:defRPr>
      </a:lvl4pPr>
      <a:lvl5pPr marL="2039938" indent="-163513" algn="l" rtl="0" eaLnBrk="1" fontAlgn="base" hangingPunct="1">
        <a:spcBef>
          <a:spcPct val="20000"/>
        </a:spcBef>
        <a:spcAft>
          <a:spcPct val="0"/>
        </a:spcAft>
        <a:buChar char="»"/>
        <a:defRPr sz="1400">
          <a:solidFill>
            <a:schemeClr val="tx1"/>
          </a:solidFill>
          <a:latin typeface="+mj-lt"/>
          <a:cs typeface="+mn-cs"/>
        </a:defRPr>
      </a:lvl5pPr>
      <a:lvl6pPr marL="2497138" indent="-163513" algn="l" rtl="0" eaLnBrk="1" fontAlgn="base" hangingPunct="1">
        <a:spcBef>
          <a:spcPct val="20000"/>
        </a:spcBef>
        <a:spcAft>
          <a:spcPct val="0"/>
        </a:spcAft>
        <a:buChar char="»"/>
        <a:defRPr sz="1400">
          <a:solidFill>
            <a:schemeClr val="tx1"/>
          </a:solidFill>
          <a:latin typeface="+mj-lt"/>
          <a:cs typeface="+mn-cs"/>
        </a:defRPr>
      </a:lvl6pPr>
      <a:lvl7pPr marL="2954338" indent="-163513" algn="l" rtl="0" eaLnBrk="1" fontAlgn="base" hangingPunct="1">
        <a:spcBef>
          <a:spcPct val="20000"/>
        </a:spcBef>
        <a:spcAft>
          <a:spcPct val="0"/>
        </a:spcAft>
        <a:buChar char="»"/>
        <a:defRPr sz="1400">
          <a:solidFill>
            <a:schemeClr val="tx1"/>
          </a:solidFill>
          <a:latin typeface="+mj-lt"/>
          <a:cs typeface="+mn-cs"/>
        </a:defRPr>
      </a:lvl7pPr>
      <a:lvl8pPr marL="3411538" indent="-163513" algn="l" rtl="0" eaLnBrk="1" fontAlgn="base" hangingPunct="1">
        <a:spcBef>
          <a:spcPct val="20000"/>
        </a:spcBef>
        <a:spcAft>
          <a:spcPct val="0"/>
        </a:spcAft>
        <a:buChar char="»"/>
        <a:defRPr sz="1400">
          <a:solidFill>
            <a:schemeClr val="tx1"/>
          </a:solidFill>
          <a:latin typeface="+mj-lt"/>
          <a:cs typeface="+mn-cs"/>
        </a:defRPr>
      </a:lvl8pPr>
      <a:lvl9pPr marL="3868738" indent="-163513" algn="l" rtl="0" eaLnBrk="1" fontAlgn="base" hangingPunct="1">
        <a:spcBef>
          <a:spcPct val="20000"/>
        </a:spcBef>
        <a:spcAft>
          <a:spcPct val="0"/>
        </a:spcAft>
        <a:buChar char="»"/>
        <a:defRPr sz="1400">
          <a:solidFill>
            <a:schemeClr val="tx1"/>
          </a:solidFill>
          <a:latin typeface="+mj-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A5BA76F-6AAB-49D5-94FD-9D6EC9879242}"/>
              </a:ext>
            </a:extLst>
          </p:cNvPr>
          <p:cNvSpPr txBox="1">
            <a:spLocks/>
          </p:cNvSpPr>
          <p:nvPr userDrawn="1"/>
        </p:nvSpPr>
        <p:spPr>
          <a:xfrm>
            <a:off x="0" y="1"/>
            <a:ext cx="12192000" cy="548679"/>
          </a:xfrm>
          <a:prstGeom prst="rect">
            <a:avLst/>
          </a:prstGeom>
          <a:solidFill>
            <a:srgbClr val="33335C"/>
          </a:solidFill>
        </p:spPr>
        <p:txBody>
          <a:bodyPr anchor="ctr">
            <a:normAutofit/>
          </a:bodyPr>
          <a:lstStyle>
            <a:lvl1pPr algn="ctr" rtl="0" eaLnBrk="1" fontAlgn="base" hangingPunct="1">
              <a:lnSpc>
                <a:spcPct val="95000"/>
              </a:lnSpc>
              <a:spcBef>
                <a:spcPct val="0"/>
              </a:spcBef>
              <a:spcAft>
                <a:spcPct val="0"/>
              </a:spcAft>
              <a:defRPr sz="4000">
                <a:solidFill>
                  <a:schemeClr val="bg1"/>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cs typeface="Arial" charset="0"/>
              </a:defRPr>
            </a:lvl2pPr>
            <a:lvl3pPr algn="l" rtl="0" eaLnBrk="1" fontAlgn="base" hangingPunct="1">
              <a:lnSpc>
                <a:spcPct val="95000"/>
              </a:lnSpc>
              <a:spcBef>
                <a:spcPct val="0"/>
              </a:spcBef>
              <a:spcAft>
                <a:spcPct val="0"/>
              </a:spcAft>
              <a:defRPr sz="2800">
                <a:solidFill>
                  <a:schemeClr val="folHlink"/>
                </a:solidFill>
                <a:latin typeface="Arial" charset="0"/>
                <a:cs typeface="Arial" charset="0"/>
              </a:defRPr>
            </a:lvl3pPr>
            <a:lvl4pPr algn="l" rtl="0" eaLnBrk="1" fontAlgn="base" hangingPunct="1">
              <a:lnSpc>
                <a:spcPct val="95000"/>
              </a:lnSpc>
              <a:spcBef>
                <a:spcPct val="0"/>
              </a:spcBef>
              <a:spcAft>
                <a:spcPct val="0"/>
              </a:spcAft>
              <a:defRPr sz="2800">
                <a:solidFill>
                  <a:schemeClr val="folHlink"/>
                </a:solidFill>
                <a:latin typeface="Arial" charset="0"/>
                <a:cs typeface="Arial" charset="0"/>
              </a:defRPr>
            </a:lvl4pPr>
            <a:lvl5pPr algn="l" rtl="0" eaLnBrk="1" fontAlgn="base" hangingPunct="1">
              <a:lnSpc>
                <a:spcPct val="95000"/>
              </a:lnSpc>
              <a:spcBef>
                <a:spcPct val="0"/>
              </a:spcBef>
              <a:spcAft>
                <a:spcPct val="0"/>
              </a:spcAft>
              <a:defRPr sz="2800">
                <a:solidFill>
                  <a:schemeClr val="folHlink"/>
                </a:solidFill>
                <a:latin typeface="Arial" charset="0"/>
                <a:cs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cs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cs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cs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cs typeface="Arial" charset="0"/>
              </a:defRPr>
            </a:lvl9pPr>
          </a:lstStyle>
          <a:p>
            <a:endParaRPr lang="nl-NL" sz="2800" kern="0" dirty="0"/>
          </a:p>
        </p:txBody>
      </p:sp>
      <p:sp>
        <p:nvSpPr>
          <p:cNvPr id="1026" name="Rectangle 6"/>
          <p:cNvSpPr>
            <a:spLocks noGrp="1" noChangeArrowheads="1"/>
          </p:cNvSpPr>
          <p:nvPr>
            <p:ph type="body" idx="1"/>
          </p:nvPr>
        </p:nvSpPr>
        <p:spPr bwMode="auto">
          <a:xfrm>
            <a:off x="1" y="1195388"/>
            <a:ext cx="11662833" cy="4525962"/>
          </a:xfrm>
          <a:prstGeom prst="rect">
            <a:avLst/>
          </a:prstGeom>
          <a:noFill/>
          <a:ln>
            <a:noFill/>
          </a:ln>
          <a:effectLst/>
          <a:extLst>
            <a:ext uri="{909E8E84-426E-40DD-AFC4-6F175D3DCCD1}">
              <a14:hiddenFill xmlns:a14="http://schemas.microsoft.com/office/drawing/2010/main">
                <a:solidFill>
                  <a:srgbClr val="EFF1F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p:txBody>
      </p:sp>
      <p:sp>
        <p:nvSpPr>
          <p:cNvPr id="9" name="Tijdelijke aanduiding voor inhoud 2">
            <a:extLst>
              <a:ext uri="{FF2B5EF4-FFF2-40B4-BE49-F238E27FC236}">
                <a16:creationId xmlns:a16="http://schemas.microsoft.com/office/drawing/2014/main" id="{FA6C27A4-88F1-4E54-86BA-A432B2ADE964}"/>
              </a:ext>
            </a:extLst>
          </p:cNvPr>
          <p:cNvSpPr txBox="1">
            <a:spLocks/>
          </p:cNvSpPr>
          <p:nvPr userDrawn="1"/>
        </p:nvSpPr>
        <p:spPr>
          <a:xfrm>
            <a:off x="418744" y="1"/>
            <a:ext cx="11773256" cy="585663"/>
          </a:xfrm>
          <a:prstGeom prst="rect">
            <a:avLst/>
          </a:prstGeom>
        </p:spPr>
        <p:txBody>
          <a:bodyPr/>
          <a:lstStyle>
            <a:lvl1pPr marL="0" indent="0" algn="ctr" rtl="0" eaLnBrk="1" fontAlgn="base" hangingPunct="1">
              <a:lnSpc>
                <a:spcPct val="110000"/>
              </a:lnSpc>
              <a:spcBef>
                <a:spcPct val="75000"/>
              </a:spcBef>
              <a:spcAft>
                <a:spcPct val="0"/>
              </a:spcAft>
              <a:buClr>
                <a:srgbClr val="33335C"/>
              </a:buClr>
              <a:buFontTx/>
              <a:buNone/>
              <a:defRPr sz="2800">
                <a:solidFill>
                  <a:schemeClr val="bg1"/>
                </a:solidFill>
                <a:latin typeface="+mn-lt"/>
                <a:ea typeface="+mn-ea"/>
                <a:cs typeface="+mn-cs"/>
              </a:defRPr>
            </a:lvl1pPr>
            <a:lvl2pPr marL="361950" indent="0" algn="l" rtl="0" eaLnBrk="1" fontAlgn="base" hangingPunct="1">
              <a:lnSpc>
                <a:spcPct val="110000"/>
              </a:lnSpc>
              <a:spcBef>
                <a:spcPct val="40000"/>
              </a:spcBef>
              <a:spcAft>
                <a:spcPct val="0"/>
              </a:spcAft>
              <a:buClr>
                <a:srgbClr val="33335C"/>
              </a:buClr>
              <a:buFontTx/>
              <a:buNone/>
              <a:defRPr sz="2200">
                <a:solidFill>
                  <a:schemeClr val="bg1"/>
                </a:solidFill>
                <a:latin typeface="+mn-lt"/>
                <a:cs typeface="+mn-cs"/>
              </a:defRPr>
            </a:lvl2pPr>
            <a:lvl3pPr marL="803275" indent="0" algn="l" rtl="0" eaLnBrk="1" fontAlgn="base" hangingPunct="1">
              <a:lnSpc>
                <a:spcPct val="110000"/>
              </a:lnSpc>
              <a:spcBef>
                <a:spcPct val="30000"/>
              </a:spcBef>
              <a:spcAft>
                <a:spcPct val="0"/>
              </a:spcAft>
              <a:buClr>
                <a:srgbClr val="33335C"/>
              </a:buClr>
              <a:buFontTx/>
              <a:buNone/>
              <a:defRPr sz="2000">
                <a:solidFill>
                  <a:schemeClr val="bg1"/>
                </a:solidFill>
                <a:latin typeface="+mn-lt"/>
                <a:cs typeface="+mn-cs"/>
              </a:defRPr>
            </a:lvl3pPr>
            <a:lvl4pPr marL="1697038" indent="-173038" algn="l" rtl="0" eaLnBrk="1" fontAlgn="base" hangingPunct="1">
              <a:lnSpc>
                <a:spcPct val="95000"/>
              </a:lnSpc>
              <a:spcBef>
                <a:spcPct val="20000"/>
              </a:spcBef>
              <a:spcAft>
                <a:spcPct val="0"/>
              </a:spcAft>
              <a:buClr>
                <a:schemeClr val="tx1"/>
              </a:buClr>
              <a:buFont typeface="Arial" charset="0"/>
              <a:buChar char="•"/>
              <a:defRPr sz="1600">
                <a:solidFill>
                  <a:schemeClr val="tx1"/>
                </a:solidFill>
                <a:latin typeface="+mj-lt"/>
                <a:cs typeface="+mn-cs"/>
              </a:defRPr>
            </a:lvl4pPr>
            <a:lvl5pPr marL="2039938" indent="-163513" algn="l" rtl="0" eaLnBrk="1" fontAlgn="base" hangingPunct="1">
              <a:spcBef>
                <a:spcPct val="20000"/>
              </a:spcBef>
              <a:spcAft>
                <a:spcPct val="0"/>
              </a:spcAft>
              <a:buChar char="»"/>
              <a:defRPr sz="1400">
                <a:solidFill>
                  <a:schemeClr val="tx1"/>
                </a:solidFill>
                <a:latin typeface="+mj-lt"/>
                <a:cs typeface="+mn-cs"/>
              </a:defRPr>
            </a:lvl5pPr>
            <a:lvl6pPr marL="2497138" indent="-163513" algn="l" rtl="0" eaLnBrk="1" fontAlgn="base" hangingPunct="1">
              <a:spcBef>
                <a:spcPct val="20000"/>
              </a:spcBef>
              <a:spcAft>
                <a:spcPct val="0"/>
              </a:spcAft>
              <a:buChar char="»"/>
              <a:defRPr sz="1400">
                <a:solidFill>
                  <a:schemeClr val="tx1"/>
                </a:solidFill>
                <a:latin typeface="+mj-lt"/>
                <a:cs typeface="+mn-cs"/>
              </a:defRPr>
            </a:lvl6pPr>
            <a:lvl7pPr marL="2954338" indent="-163513" algn="l" rtl="0" eaLnBrk="1" fontAlgn="base" hangingPunct="1">
              <a:spcBef>
                <a:spcPct val="20000"/>
              </a:spcBef>
              <a:spcAft>
                <a:spcPct val="0"/>
              </a:spcAft>
              <a:buChar char="»"/>
              <a:defRPr sz="1400">
                <a:solidFill>
                  <a:schemeClr val="tx1"/>
                </a:solidFill>
                <a:latin typeface="+mj-lt"/>
                <a:cs typeface="+mn-cs"/>
              </a:defRPr>
            </a:lvl7pPr>
            <a:lvl8pPr marL="3411538" indent="-163513" algn="l" rtl="0" eaLnBrk="1" fontAlgn="base" hangingPunct="1">
              <a:spcBef>
                <a:spcPct val="20000"/>
              </a:spcBef>
              <a:spcAft>
                <a:spcPct val="0"/>
              </a:spcAft>
              <a:buChar char="»"/>
              <a:defRPr sz="1400">
                <a:solidFill>
                  <a:schemeClr val="tx1"/>
                </a:solidFill>
                <a:latin typeface="+mj-lt"/>
                <a:cs typeface="+mn-cs"/>
              </a:defRPr>
            </a:lvl8pPr>
            <a:lvl9pPr marL="3868738" indent="-163513" algn="l" rtl="0" eaLnBrk="1" fontAlgn="base" hangingPunct="1">
              <a:spcBef>
                <a:spcPct val="20000"/>
              </a:spcBef>
              <a:spcAft>
                <a:spcPct val="0"/>
              </a:spcAft>
              <a:buChar char="»"/>
              <a:defRPr sz="1400">
                <a:solidFill>
                  <a:schemeClr val="tx1"/>
                </a:solidFill>
                <a:latin typeface="+mj-lt"/>
                <a:cs typeface="+mn-cs"/>
              </a:defRPr>
            </a:lvl9pPr>
          </a:lstStyle>
          <a:p>
            <a:endParaRPr lang="nl-NL" kern="0" dirty="0"/>
          </a:p>
        </p:txBody>
      </p:sp>
      <p:pic>
        <p:nvPicPr>
          <p:cNvPr id="2" name="Afbeelding 1">
            <a:extLst>
              <a:ext uri="{FF2B5EF4-FFF2-40B4-BE49-F238E27FC236}">
                <a16:creationId xmlns:a16="http://schemas.microsoft.com/office/drawing/2014/main" id="{0A7A853E-9E3D-4AF8-8210-D6E2CFBFAEB8}"/>
              </a:ext>
            </a:extLst>
          </p:cNvPr>
          <p:cNvPicPr>
            <a:picLocks noChangeAspect="1"/>
          </p:cNvPicPr>
          <p:nvPr userDrawn="1"/>
        </p:nvPicPr>
        <p:blipFill>
          <a:blip r:embed="rId13"/>
          <a:stretch>
            <a:fillRect/>
          </a:stretch>
        </p:blipFill>
        <p:spPr>
          <a:xfrm>
            <a:off x="1" y="-36983"/>
            <a:ext cx="637557" cy="585663"/>
          </a:xfrm>
          <a:prstGeom prst="rect">
            <a:avLst/>
          </a:prstGeom>
        </p:spPr>
      </p:pic>
    </p:spTree>
    <p:extLst>
      <p:ext uri="{BB962C8B-B14F-4D97-AF65-F5344CB8AC3E}">
        <p14:creationId xmlns:p14="http://schemas.microsoft.com/office/powerpoint/2010/main" val="7188945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hf sldNum="0" hdr="0" dt="0"/>
  <p:txStyles>
    <p:titleStyle>
      <a:lvl1pPr algn="l" rtl="0" eaLnBrk="1" fontAlgn="base" hangingPunct="1">
        <a:lnSpc>
          <a:spcPct val="95000"/>
        </a:lnSpc>
        <a:spcBef>
          <a:spcPct val="0"/>
        </a:spcBef>
        <a:spcAft>
          <a:spcPct val="0"/>
        </a:spcAft>
        <a:defRPr sz="2800">
          <a:solidFill>
            <a:schemeClr val="folHlink"/>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cs typeface="Arial" charset="0"/>
        </a:defRPr>
      </a:lvl2pPr>
      <a:lvl3pPr algn="l" rtl="0" eaLnBrk="1" fontAlgn="base" hangingPunct="1">
        <a:lnSpc>
          <a:spcPct val="95000"/>
        </a:lnSpc>
        <a:spcBef>
          <a:spcPct val="0"/>
        </a:spcBef>
        <a:spcAft>
          <a:spcPct val="0"/>
        </a:spcAft>
        <a:defRPr sz="2800">
          <a:solidFill>
            <a:schemeClr val="folHlink"/>
          </a:solidFill>
          <a:latin typeface="Arial" charset="0"/>
          <a:cs typeface="Arial" charset="0"/>
        </a:defRPr>
      </a:lvl3pPr>
      <a:lvl4pPr algn="l" rtl="0" eaLnBrk="1" fontAlgn="base" hangingPunct="1">
        <a:lnSpc>
          <a:spcPct val="95000"/>
        </a:lnSpc>
        <a:spcBef>
          <a:spcPct val="0"/>
        </a:spcBef>
        <a:spcAft>
          <a:spcPct val="0"/>
        </a:spcAft>
        <a:defRPr sz="2800">
          <a:solidFill>
            <a:schemeClr val="folHlink"/>
          </a:solidFill>
          <a:latin typeface="Arial" charset="0"/>
          <a:cs typeface="Arial" charset="0"/>
        </a:defRPr>
      </a:lvl4pPr>
      <a:lvl5pPr algn="l" rtl="0" eaLnBrk="1" fontAlgn="base" hangingPunct="1">
        <a:lnSpc>
          <a:spcPct val="95000"/>
        </a:lnSpc>
        <a:spcBef>
          <a:spcPct val="0"/>
        </a:spcBef>
        <a:spcAft>
          <a:spcPct val="0"/>
        </a:spcAft>
        <a:defRPr sz="2800">
          <a:solidFill>
            <a:schemeClr val="folHlink"/>
          </a:solidFill>
          <a:latin typeface="Arial" charset="0"/>
          <a:cs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cs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cs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cs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cs typeface="Arial" charset="0"/>
        </a:defRPr>
      </a:lvl9pPr>
    </p:titleStyle>
    <p:bodyStyle>
      <a:lvl1pPr marL="342900" indent="-342900" algn="l" rtl="0" eaLnBrk="1" fontAlgn="base" hangingPunct="1">
        <a:lnSpc>
          <a:spcPct val="95000"/>
        </a:lnSpc>
        <a:spcBef>
          <a:spcPct val="75000"/>
        </a:spcBef>
        <a:spcAft>
          <a:spcPct val="0"/>
        </a:spcAft>
        <a:buClr>
          <a:srgbClr val="C40D0F"/>
        </a:buClr>
        <a:buFont typeface="Wingdings" pitchFamily="2" charset="2"/>
        <a:buChar char="§"/>
        <a:defRPr sz="2200">
          <a:solidFill>
            <a:schemeClr val="tx1"/>
          </a:solidFill>
          <a:latin typeface="+mn-lt"/>
          <a:ea typeface="+mn-ea"/>
          <a:cs typeface="+mn-cs"/>
        </a:defRPr>
      </a:lvl1pPr>
      <a:lvl2pPr marL="725488" indent="-363538" algn="l" rtl="0" eaLnBrk="1" fontAlgn="base" hangingPunct="1">
        <a:lnSpc>
          <a:spcPct val="95000"/>
        </a:lnSpc>
        <a:spcBef>
          <a:spcPct val="40000"/>
        </a:spcBef>
        <a:spcAft>
          <a:spcPct val="0"/>
        </a:spcAft>
        <a:buClr>
          <a:srgbClr val="C40D0F"/>
        </a:buClr>
        <a:buFont typeface="Wingdings" pitchFamily="2" charset="2"/>
        <a:buChar char="Ø"/>
        <a:defRPr sz="2200">
          <a:solidFill>
            <a:schemeClr val="tx1"/>
          </a:solidFill>
          <a:latin typeface="+mn-lt"/>
          <a:cs typeface="+mn-cs"/>
        </a:defRPr>
      </a:lvl2pPr>
      <a:lvl3pPr marL="1166813" indent="-363538" algn="l" rtl="0" eaLnBrk="1" fontAlgn="base" hangingPunct="1">
        <a:lnSpc>
          <a:spcPct val="95000"/>
        </a:lnSpc>
        <a:spcBef>
          <a:spcPct val="30000"/>
        </a:spcBef>
        <a:spcAft>
          <a:spcPct val="0"/>
        </a:spcAft>
        <a:buClr>
          <a:srgbClr val="C40D0F"/>
        </a:buClr>
        <a:buFont typeface="Verdana" pitchFamily="34" charset="0"/>
        <a:buChar char="–"/>
        <a:defRPr sz="2000">
          <a:solidFill>
            <a:schemeClr val="tx1"/>
          </a:solidFill>
          <a:latin typeface="+mn-lt"/>
          <a:cs typeface="+mn-cs"/>
        </a:defRPr>
      </a:lvl3pPr>
      <a:lvl4pPr marL="1697038" indent="-173038" algn="l" rtl="0" eaLnBrk="1" fontAlgn="base" hangingPunct="1">
        <a:lnSpc>
          <a:spcPct val="95000"/>
        </a:lnSpc>
        <a:spcBef>
          <a:spcPct val="20000"/>
        </a:spcBef>
        <a:spcAft>
          <a:spcPct val="0"/>
        </a:spcAft>
        <a:buClr>
          <a:schemeClr val="tx1"/>
        </a:buClr>
        <a:buFont typeface="Arial" charset="0"/>
        <a:buChar char="•"/>
        <a:defRPr sz="1600">
          <a:solidFill>
            <a:schemeClr val="tx1"/>
          </a:solidFill>
          <a:latin typeface="+mj-lt"/>
          <a:cs typeface="+mn-cs"/>
        </a:defRPr>
      </a:lvl4pPr>
      <a:lvl5pPr marL="2039938" indent="-163513" algn="l" rtl="0" eaLnBrk="1" fontAlgn="base" hangingPunct="1">
        <a:spcBef>
          <a:spcPct val="20000"/>
        </a:spcBef>
        <a:spcAft>
          <a:spcPct val="0"/>
        </a:spcAft>
        <a:buChar char="»"/>
        <a:defRPr sz="1400">
          <a:solidFill>
            <a:schemeClr val="tx1"/>
          </a:solidFill>
          <a:latin typeface="+mj-lt"/>
          <a:cs typeface="+mn-cs"/>
        </a:defRPr>
      </a:lvl5pPr>
      <a:lvl6pPr marL="2497138" indent="-163513" algn="l" rtl="0" eaLnBrk="1" fontAlgn="base" hangingPunct="1">
        <a:spcBef>
          <a:spcPct val="20000"/>
        </a:spcBef>
        <a:spcAft>
          <a:spcPct val="0"/>
        </a:spcAft>
        <a:buChar char="»"/>
        <a:defRPr sz="1400">
          <a:solidFill>
            <a:schemeClr val="tx1"/>
          </a:solidFill>
          <a:latin typeface="+mj-lt"/>
          <a:cs typeface="+mn-cs"/>
        </a:defRPr>
      </a:lvl6pPr>
      <a:lvl7pPr marL="2954338" indent="-163513" algn="l" rtl="0" eaLnBrk="1" fontAlgn="base" hangingPunct="1">
        <a:spcBef>
          <a:spcPct val="20000"/>
        </a:spcBef>
        <a:spcAft>
          <a:spcPct val="0"/>
        </a:spcAft>
        <a:buChar char="»"/>
        <a:defRPr sz="1400">
          <a:solidFill>
            <a:schemeClr val="tx1"/>
          </a:solidFill>
          <a:latin typeface="+mj-lt"/>
          <a:cs typeface="+mn-cs"/>
        </a:defRPr>
      </a:lvl7pPr>
      <a:lvl8pPr marL="3411538" indent="-163513" algn="l" rtl="0" eaLnBrk="1" fontAlgn="base" hangingPunct="1">
        <a:spcBef>
          <a:spcPct val="20000"/>
        </a:spcBef>
        <a:spcAft>
          <a:spcPct val="0"/>
        </a:spcAft>
        <a:buChar char="»"/>
        <a:defRPr sz="1400">
          <a:solidFill>
            <a:schemeClr val="tx1"/>
          </a:solidFill>
          <a:latin typeface="+mj-lt"/>
          <a:cs typeface="+mn-cs"/>
        </a:defRPr>
      </a:lvl8pPr>
      <a:lvl9pPr marL="3868738" indent="-163513" algn="l" rtl="0" eaLnBrk="1" fontAlgn="base" hangingPunct="1">
        <a:spcBef>
          <a:spcPct val="20000"/>
        </a:spcBef>
        <a:spcAft>
          <a:spcPct val="0"/>
        </a:spcAft>
        <a:buChar char="»"/>
        <a:defRPr sz="1400">
          <a:solidFill>
            <a:schemeClr val="tx1"/>
          </a:solidFill>
          <a:latin typeface="+mj-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2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0.png"/><Relationship Id="rId7"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20.png"/><Relationship Id="rId7" Type="http://schemas.openxmlformats.org/officeDocument/2006/relationships/image" Target="../media/image104.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2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0.png"/><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23.png"/><Relationship Id="rId5" Type="http://schemas.openxmlformats.org/officeDocument/2006/relationships/image" Target="../media/image122.png"/><Relationship Id="rId10" Type="http://schemas.openxmlformats.org/officeDocument/2006/relationships/image" Target="../media/image125.png"/><Relationship Id="rId4" Type="http://schemas.openxmlformats.org/officeDocument/2006/relationships/image" Target="../media/image121.png"/><Relationship Id="rId9" Type="http://schemas.openxmlformats.org/officeDocument/2006/relationships/image" Target="../media/image124.png"/></Relationships>
</file>

<file path=ppt/slides/_rels/slide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7.png"/><Relationship Id="rId17" Type="http://schemas.openxmlformats.org/officeDocument/2006/relationships/image" Target="../media/image45.png"/><Relationship Id="rId2" Type="http://schemas.openxmlformats.org/officeDocument/2006/relationships/notesSlide" Target="../notesSlides/notesSlide7.xml"/><Relationship Id="rId16"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6.png"/><Relationship Id="rId5" Type="http://schemas.openxmlformats.org/officeDocument/2006/relationships/image" Target="../media/image37.png"/><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9.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9000">
              <a:schemeClr val="bg1"/>
            </a:gs>
            <a:gs pos="53000">
              <a:schemeClr val="tx1"/>
            </a:gs>
            <a:gs pos="83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3" name="Rechthoek 2"/>
          <p:cNvSpPr/>
          <p:nvPr/>
        </p:nvSpPr>
        <p:spPr>
          <a:xfrm>
            <a:off x="9546274" y="3039229"/>
            <a:ext cx="2137124" cy="954107"/>
          </a:xfrm>
          <a:prstGeom prst="rect">
            <a:avLst/>
          </a:prstGeom>
        </p:spPr>
        <p:txBody>
          <a:bodyPr wrap="none">
            <a:spAutoFit/>
          </a:bodyPr>
          <a:lstStyle/>
          <a:p>
            <a:r>
              <a:rPr lang="nl-NL" sz="2800" kern="0" dirty="0">
                <a:solidFill>
                  <a:schemeClr val="bg1"/>
                </a:solidFill>
              </a:rPr>
              <a:t>Hoofdstuk </a:t>
            </a:r>
          </a:p>
          <a:p>
            <a:pPr algn="ctr"/>
            <a:r>
              <a:rPr lang="nl-NL" sz="2800" kern="0" dirty="0">
                <a:solidFill>
                  <a:schemeClr val="bg1"/>
                </a:solidFill>
              </a:rPr>
              <a:t>2</a:t>
            </a:r>
          </a:p>
        </p:txBody>
      </p:sp>
      <p:sp>
        <p:nvSpPr>
          <p:cNvPr id="4" name="Tijdelijke aanduiding voor inhoud 2"/>
          <p:cNvSpPr txBox="1">
            <a:spLocks/>
          </p:cNvSpPr>
          <p:nvPr/>
        </p:nvSpPr>
        <p:spPr>
          <a:xfrm>
            <a:off x="658813" y="4141619"/>
            <a:ext cx="4297363" cy="2233611"/>
          </a:xfrm>
          <a:prstGeom prst="rect">
            <a:avLst/>
          </a:prstGeom>
        </p:spPr>
        <p:txBody>
          <a:bodyPr/>
          <a:lstStyle>
            <a:lvl1pPr marL="342900" indent="-342900" algn="l" rtl="0" eaLnBrk="1" fontAlgn="base" hangingPunct="1">
              <a:lnSpc>
                <a:spcPct val="95000"/>
              </a:lnSpc>
              <a:spcBef>
                <a:spcPct val="75000"/>
              </a:spcBef>
              <a:spcAft>
                <a:spcPct val="0"/>
              </a:spcAft>
              <a:buClr>
                <a:srgbClr val="C40D0F"/>
              </a:buClr>
              <a:buFont typeface="Wingdings" pitchFamily="2" charset="2"/>
              <a:buChar char="§"/>
              <a:defRPr sz="2200">
                <a:solidFill>
                  <a:schemeClr val="tx1"/>
                </a:solidFill>
                <a:latin typeface="+mn-lt"/>
                <a:ea typeface="+mn-ea"/>
                <a:cs typeface="+mn-cs"/>
              </a:defRPr>
            </a:lvl1pPr>
            <a:lvl2pPr marL="725488" indent="-363538" algn="l" rtl="0" eaLnBrk="1" fontAlgn="base" hangingPunct="1">
              <a:lnSpc>
                <a:spcPct val="95000"/>
              </a:lnSpc>
              <a:spcBef>
                <a:spcPct val="40000"/>
              </a:spcBef>
              <a:spcAft>
                <a:spcPct val="0"/>
              </a:spcAft>
              <a:buClr>
                <a:srgbClr val="C40D0F"/>
              </a:buClr>
              <a:buFont typeface="Wingdings" pitchFamily="2" charset="2"/>
              <a:buChar char="Ø"/>
              <a:defRPr sz="2200">
                <a:solidFill>
                  <a:schemeClr val="tx1"/>
                </a:solidFill>
                <a:latin typeface="+mn-lt"/>
                <a:cs typeface="+mn-cs"/>
              </a:defRPr>
            </a:lvl2pPr>
            <a:lvl3pPr marL="1166813" indent="-363538" algn="l" rtl="0" eaLnBrk="1" fontAlgn="base" hangingPunct="1">
              <a:lnSpc>
                <a:spcPct val="95000"/>
              </a:lnSpc>
              <a:spcBef>
                <a:spcPct val="30000"/>
              </a:spcBef>
              <a:spcAft>
                <a:spcPct val="0"/>
              </a:spcAft>
              <a:buClr>
                <a:srgbClr val="C40D0F"/>
              </a:buClr>
              <a:buFont typeface="Verdana" pitchFamily="34" charset="0"/>
              <a:buChar char="–"/>
              <a:defRPr sz="2000">
                <a:solidFill>
                  <a:schemeClr val="tx1"/>
                </a:solidFill>
                <a:latin typeface="+mn-lt"/>
                <a:cs typeface="+mn-cs"/>
              </a:defRPr>
            </a:lvl3pPr>
            <a:lvl4pPr marL="1697038" indent="-173038" algn="l" rtl="0" eaLnBrk="1" fontAlgn="base" hangingPunct="1">
              <a:lnSpc>
                <a:spcPct val="95000"/>
              </a:lnSpc>
              <a:spcBef>
                <a:spcPct val="20000"/>
              </a:spcBef>
              <a:spcAft>
                <a:spcPct val="0"/>
              </a:spcAft>
              <a:buClr>
                <a:schemeClr val="tx1"/>
              </a:buClr>
              <a:buFont typeface="Arial" charset="0"/>
              <a:buChar char="•"/>
              <a:defRPr sz="1600">
                <a:solidFill>
                  <a:schemeClr val="tx1"/>
                </a:solidFill>
                <a:latin typeface="+mj-lt"/>
                <a:cs typeface="+mn-cs"/>
              </a:defRPr>
            </a:lvl4pPr>
            <a:lvl5pPr marL="2039938" indent="-163513" algn="l" rtl="0" eaLnBrk="1" fontAlgn="base" hangingPunct="1">
              <a:spcBef>
                <a:spcPct val="20000"/>
              </a:spcBef>
              <a:spcAft>
                <a:spcPct val="0"/>
              </a:spcAft>
              <a:buChar char="»"/>
              <a:defRPr sz="1400">
                <a:solidFill>
                  <a:schemeClr val="tx1"/>
                </a:solidFill>
                <a:latin typeface="+mj-lt"/>
                <a:cs typeface="+mn-cs"/>
              </a:defRPr>
            </a:lvl5pPr>
            <a:lvl6pPr marL="2497138" indent="-163513" algn="l" rtl="0" eaLnBrk="1" fontAlgn="base" hangingPunct="1">
              <a:spcBef>
                <a:spcPct val="20000"/>
              </a:spcBef>
              <a:spcAft>
                <a:spcPct val="0"/>
              </a:spcAft>
              <a:buChar char="»"/>
              <a:defRPr sz="1400">
                <a:solidFill>
                  <a:schemeClr val="tx1"/>
                </a:solidFill>
                <a:latin typeface="+mj-lt"/>
                <a:cs typeface="+mn-cs"/>
              </a:defRPr>
            </a:lvl6pPr>
            <a:lvl7pPr marL="2954338" indent="-163513" algn="l" rtl="0" eaLnBrk="1" fontAlgn="base" hangingPunct="1">
              <a:spcBef>
                <a:spcPct val="20000"/>
              </a:spcBef>
              <a:spcAft>
                <a:spcPct val="0"/>
              </a:spcAft>
              <a:buChar char="»"/>
              <a:defRPr sz="1400">
                <a:solidFill>
                  <a:schemeClr val="tx1"/>
                </a:solidFill>
                <a:latin typeface="+mj-lt"/>
                <a:cs typeface="+mn-cs"/>
              </a:defRPr>
            </a:lvl7pPr>
            <a:lvl8pPr marL="3411538" indent="-163513" algn="l" rtl="0" eaLnBrk="1" fontAlgn="base" hangingPunct="1">
              <a:spcBef>
                <a:spcPct val="20000"/>
              </a:spcBef>
              <a:spcAft>
                <a:spcPct val="0"/>
              </a:spcAft>
              <a:buChar char="»"/>
              <a:defRPr sz="1400">
                <a:solidFill>
                  <a:schemeClr val="tx1"/>
                </a:solidFill>
                <a:latin typeface="+mj-lt"/>
                <a:cs typeface="+mn-cs"/>
              </a:defRPr>
            </a:lvl8pPr>
            <a:lvl9pPr marL="3868738" indent="-163513" algn="l" rtl="0" eaLnBrk="1" fontAlgn="base" hangingPunct="1">
              <a:spcBef>
                <a:spcPct val="20000"/>
              </a:spcBef>
              <a:spcAft>
                <a:spcPct val="0"/>
              </a:spcAft>
              <a:buChar char="»"/>
              <a:defRPr sz="1400">
                <a:solidFill>
                  <a:schemeClr val="tx1"/>
                </a:solidFill>
                <a:latin typeface="+mj-lt"/>
                <a:cs typeface="+mn-cs"/>
              </a:defRPr>
            </a:lvl9pPr>
          </a:lstStyle>
          <a:p>
            <a:pPr>
              <a:buClr>
                <a:schemeClr val="accent2"/>
              </a:buClr>
            </a:pPr>
            <a:r>
              <a:rPr lang="nl-NL" kern="0" dirty="0">
                <a:solidFill>
                  <a:schemeClr val="bg1"/>
                </a:solidFill>
              </a:rPr>
              <a:t>Het spel van de leider</a:t>
            </a:r>
          </a:p>
          <a:p>
            <a:pPr lvl="1">
              <a:buClr>
                <a:schemeClr val="accent2"/>
              </a:buClr>
            </a:pPr>
            <a:r>
              <a:rPr lang="nl-NL" kern="0" dirty="0">
                <a:solidFill>
                  <a:schemeClr val="bg1"/>
                </a:solidFill>
              </a:rPr>
              <a:t>Slagen ontwikkelen</a:t>
            </a:r>
          </a:p>
          <a:p>
            <a:pPr lvl="1">
              <a:buClr>
                <a:schemeClr val="accent2"/>
              </a:buClr>
            </a:pPr>
            <a:r>
              <a:rPr lang="nl-NL" kern="0" dirty="0">
                <a:solidFill>
                  <a:schemeClr val="bg1"/>
                </a:solidFill>
              </a:rPr>
              <a:t>Snijden</a:t>
            </a:r>
          </a:p>
        </p:txBody>
      </p:sp>
      <p:sp>
        <p:nvSpPr>
          <p:cNvPr id="6" name="Rechthoek 5">
            <a:extLst>
              <a:ext uri="{FF2B5EF4-FFF2-40B4-BE49-F238E27FC236}">
                <a16:creationId xmlns:a16="http://schemas.microsoft.com/office/drawing/2014/main" id="{2902BE19-D8AD-B24F-9CC5-93FCFBA72425}"/>
              </a:ext>
            </a:extLst>
          </p:cNvPr>
          <p:cNvSpPr/>
          <p:nvPr/>
        </p:nvSpPr>
        <p:spPr bwMode="auto">
          <a:xfrm>
            <a:off x="17929" y="6339372"/>
            <a:ext cx="3944471" cy="4827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1310436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Werkboek 2A-3</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12" name="Groep 11">
            <a:extLst>
              <a:ext uri="{FF2B5EF4-FFF2-40B4-BE49-F238E27FC236}">
                <a16:creationId xmlns:a16="http://schemas.microsoft.com/office/drawing/2014/main" id="{D4A21AA5-A4BF-4A4D-8C2F-0724B585CB03}"/>
              </a:ext>
            </a:extLst>
          </p:cNvPr>
          <p:cNvGrpSpPr/>
          <p:nvPr/>
        </p:nvGrpSpPr>
        <p:grpSpPr>
          <a:xfrm>
            <a:off x="3193017" y="1015347"/>
            <a:ext cx="2537694" cy="1588099"/>
            <a:chOff x="5217453" y="997070"/>
            <a:chExt cx="2537694" cy="1588099"/>
          </a:xfrm>
        </p:grpSpPr>
        <p:pic>
          <p:nvPicPr>
            <p:cNvPr id="13" name="Picture 2">
              <a:extLst>
                <a:ext uri="{FF2B5EF4-FFF2-40B4-BE49-F238E27FC236}">
                  <a16:creationId xmlns:a16="http://schemas.microsoft.com/office/drawing/2014/main" id="{64C19B10-72D0-704F-9DBF-F23F738B1692}"/>
                </a:ext>
              </a:extLst>
            </p:cNvPr>
            <p:cNvPicPr>
              <a:picLocks noChangeAspect="1" noChangeArrowheads="1"/>
            </p:cNvPicPr>
            <p:nvPr/>
          </p:nvPicPr>
          <p:blipFill>
            <a:blip r:embed="rId3">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217453" y="997070"/>
              <a:ext cx="1312743" cy="158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8A174369-9BD9-D545-8121-4C0B6533629F}"/>
                </a:ext>
              </a:extLst>
            </p:cNvPr>
            <p:cNvPicPr>
              <a:picLocks noChangeAspect="1" noChangeArrowheads="1"/>
            </p:cNvPicPr>
            <p:nvPr/>
          </p:nvPicPr>
          <p:blipFill>
            <a:blip r:embed="rId4">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873824" y="997070"/>
              <a:ext cx="1881323" cy="158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ep 14">
            <a:extLst>
              <a:ext uri="{FF2B5EF4-FFF2-40B4-BE49-F238E27FC236}">
                <a16:creationId xmlns:a16="http://schemas.microsoft.com/office/drawing/2014/main" id="{07386DE4-CA6B-B041-A89B-A90BDB002285}"/>
              </a:ext>
            </a:extLst>
          </p:cNvPr>
          <p:cNvGrpSpPr/>
          <p:nvPr/>
        </p:nvGrpSpPr>
        <p:grpSpPr>
          <a:xfrm>
            <a:off x="3280646" y="4848785"/>
            <a:ext cx="2637058" cy="1657351"/>
            <a:chOff x="5217453" y="4621212"/>
            <a:chExt cx="2637058" cy="1657351"/>
          </a:xfrm>
        </p:grpSpPr>
        <p:pic>
          <p:nvPicPr>
            <p:cNvPr id="16" name="Picture 3">
              <a:extLst>
                <a:ext uri="{FF2B5EF4-FFF2-40B4-BE49-F238E27FC236}">
                  <a16:creationId xmlns:a16="http://schemas.microsoft.com/office/drawing/2014/main" id="{AFADE3FD-BA9A-6043-8BC4-45FBF0C5593E}"/>
                </a:ext>
              </a:extLst>
            </p:cNvPr>
            <p:cNvPicPr>
              <a:picLocks noChangeAspect="1" noChangeArrowheads="1"/>
            </p:cNvPicPr>
            <p:nvPr/>
          </p:nvPicPr>
          <p:blipFill>
            <a:blip r:embed="rId5">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217453" y="4621212"/>
              <a:ext cx="1942632" cy="165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a:extLst>
                <a:ext uri="{FF2B5EF4-FFF2-40B4-BE49-F238E27FC236}">
                  <a16:creationId xmlns:a16="http://schemas.microsoft.com/office/drawing/2014/main" id="{BE468C29-CB58-D34A-8BCE-49CFA3E77324}"/>
                </a:ext>
              </a:extLst>
            </p:cNvPr>
            <p:cNvPicPr>
              <a:picLocks noChangeAspect="1" noChangeArrowheads="1"/>
            </p:cNvPicPr>
            <p:nvPr/>
          </p:nvPicPr>
          <p:blipFill>
            <a:blip r:embed="rId6">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6465658" y="4621212"/>
              <a:ext cx="1388853" cy="165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 name="Picture 6">
            <a:extLst>
              <a:ext uri="{FF2B5EF4-FFF2-40B4-BE49-F238E27FC236}">
                <a16:creationId xmlns:a16="http://schemas.microsoft.com/office/drawing/2014/main" id="{014CD92E-6AE5-7B45-B3E7-3E29D785E486}"/>
              </a:ext>
            </a:extLst>
          </p:cNvPr>
          <p:cNvPicPr>
            <a:picLocks noChangeAspect="1" noChangeArrowheads="1"/>
          </p:cNvPicPr>
          <p:nvPr/>
        </p:nvPicPr>
        <p:blipFill>
          <a:blip r:embed="rId7">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1843225" y="2724800"/>
            <a:ext cx="1759889" cy="155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a:extLst>
              <a:ext uri="{FF2B5EF4-FFF2-40B4-BE49-F238E27FC236}">
                <a16:creationId xmlns:a16="http://schemas.microsoft.com/office/drawing/2014/main" id="{499E5EFA-616E-4A4F-BE89-6176CE0A4661}"/>
              </a:ext>
            </a:extLst>
          </p:cNvPr>
          <p:cNvPicPr>
            <a:picLocks noChangeAspect="1" noChangeArrowheads="1"/>
          </p:cNvPicPr>
          <p:nvPr/>
        </p:nvPicPr>
        <p:blipFill>
          <a:blip r:embed="rId8">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603785" y="2724800"/>
            <a:ext cx="1496690" cy="157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a:extLst>
              <a:ext uri="{FF2B5EF4-FFF2-40B4-BE49-F238E27FC236}">
                <a16:creationId xmlns:a16="http://schemas.microsoft.com/office/drawing/2014/main" id="{0BF42C27-A3D6-3C4C-80E3-DEF4D3FB0A47}"/>
              </a:ext>
            </a:extLst>
          </p:cNvPr>
          <p:cNvPicPr>
            <a:picLocks noChangeAspect="1" noChangeArrowheads="1"/>
          </p:cNvPicPr>
          <p:nvPr/>
        </p:nvPicPr>
        <p:blipFill>
          <a:blip r:embed="rId9">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595236" y="3151864"/>
            <a:ext cx="1496690" cy="164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a:extLst>
              <a:ext uri="{FF2B5EF4-FFF2-40B4-BE49-F238E27FC236}">
                <a16:creationId xmlns:a16="http://schemas.microsoft.com/office/drawing/2014/main" id="{AA1600DC-8459-2A45-9F45-208ED5F59886}"/>
              </a:ext>
            </a:extLst>
          </p:cNvPr>
          <p:cNvPicPr>
            <a:picLocks noChangeAspect="1" noChangeArrowheads="1"/>
          </p:cNvPicPr>
          <p:nvPr/>
        </p:nvPicPr>
        <p:blipFill>
          <a:blip r:embed="rId10">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1820166" y="3151864"/>
            <a:ext cx="1368508" cy="153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Afgeronde rechthoek 37">
            <a:extLst>
              <a:ext uri="{FF2B5EF4-FFF2-40B4-BE49-F238E27FC236}">
                <a16:creationId xmlns:a16="http://schemas.microsoft.com/office/drawing/2014/main" id="{13C587B1-7840-F148-B88C-7E57B317CD59}"/>
              </a:ext>
            </a:extLst>
          </p:cNvPr>
          <p:cNvSpPr/>
          <p:nvPr/>
        </p:nvSpPr>
        <p:spPr bwMode="auto">
          <a:xfrm>
            <a:off x="4528851" y="4886067"/>
            <a:ext cx="342407"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3" name="Afgeronde rechthoek 37">
            <a:extLst>
              <a:ext uri="{FF2B5EF4-FFF2-40B4-BE49-F238E27FC236}">
                <a16:creationId xmlns:a16="http://schemas.microsoft.com/office/drawing/2014/main" id="{6BC5CE96-60A6-2949-AB30-7C13B498B4C2}"/>
              </a:ext>
            </a:extLst>
          </p:cNvPr>
          <p:cNvSpPr/>
          <p:nvPr/>
        </p:nvSpPr>
        <p:spPr bwMode="auto">
          <a:xfrm>
            <a:off x="1886309" y="3176421"/>
            <a:ext cx="281797" cy="147034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4" name="Afgeronde rechthoek 37">
            <a:extLst>
              <a:ext uri="{FF2B5EF4-FFF2-40B4-BE49-F238E27FC236}">
                <a16:creationId xmlns:a16="http://schemas.microsoft.com/office/drawing/2014/main" id="{E73E3828-3245-8144-971F-A0C547742B64}"/>
              </a:ext>
            </a:extLst>
          </p:cNvPr>
          <p:cNvSpPr/>
          <p:nvPr/>
        </p:nvSpPr>
        <p:spPr bwMode="auto">
          <a:xfrm>
            <a:off x="4730046" y="1015347"/>
            <a:ext cx="982377" cy="154563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5" name="Afgeronde rechthoek 37">
            <a:extLst>
              <a:ext uri="{FF2B5EF4-FFF2-40B4-BE49-F238E27FC236}">
                <a16:creationId xmlns:a16="http://schemas.microsoft.com/office/drawing/2014/main" id="{EB5C500B-57D9-C546-92D7-CC4D8D32D8F3}"/>
              </a:ext>
            </a:extLst>
          </p:cNvPr>
          <p:cNvSpPr/>
          <p:nvPr/>
        </p:nvSpPr>
        <p:spPr bwMode="auto">
          <a:xfrm>
            <a:off x="6156637" y="3150436"/>
            <a:ext cx="935289" cy="154563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6" name="Afgeronde rechthoek 37">
            <a:extLst>
              <a:ext uri="{FF2B5EF4-FFF2-40B4-BE49-F238E27FC236}">
                <a16:creationId xmlns:a16="http://schemas.microsoft.com/office/drawing/2014/main" id="{4E3AE856-5047-1F40-968B-054228BBD334}"/>
              </a:ext>
            </a:extLst>
          </p:cNvPr>
          <p:cNvSpPr/>
          <p:nvPr/>
        </p:nvSpPr>
        <p:spPr bwMode="auto">
          <a:xfrm>
            <a:off x="2651854" y="2750379"/>
            <a:ext cx="893243" cy="381769"/>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7" name="Afgeronde rechthoek 37">
            <a:extLst>
              <a:ext uri="{FF2B5EF4-FFF2-40B4-BE49-F238E27FC236}">
                <a16:creationId xmlns:a16="http://schemas.microsoft.com/office/drawing/2014/main" id="{EDAB35DD-CF08-4E46-BAF8-35BEF38E499C}"/>
              </a:ext>
            </a:extLst>
          </p:cNvPr>
          <p:cNvSpPr/>
          <p:nvPr/>
        </p:nvSpPr>
        <p:spPr bwMode="auto">
          <a:xfrm>
            <a:off x="3253214" y="1029477"/>
            <a:ext cx="264452" cy="153150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8" name="Afgeronde rechthoek 37">
            <a:extLst>
              <a:ext uri="{FF2B5EF4-FFF2-40B4-BE49-F238E27FC236}">
                <a16:creationId xmlns:a16="http://schemas.microsoft.com/office/drawing/2014/main" id="{1FEEADB2-63B3-8F4B-900E-B26573F3C529}"/>
              </a:ext>
            </a:extLst>
          </p:cNvPr>
          <p:cNvSpPr/>
          <p:nvPr/>
        </p:nvSpPr>
        <p:spPr bwMode="auto">
          <a:xfrm>
            <a:off x="6156637" y="2772745"/>
            <a:ext cx="893243" cy="381769"/>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9" name="Afgeronde rechthoek 37">
            <a:extLst>
              <a:ext uri="{FF2B5EF4-FFF2-40B4-BE49-F238E27FC236}">
                <a16:creationId xmlns:a16="http://schemas.microsoft.com/office/drawing/2014/main" id="{C5D98FBA-508D-3F41-BF1F-081BDD022DB7}"/>
              </a:ext>
            </a:extLst>
          </p:cNvPr>
          <p:cNvSpPr/>
          <p:nvPr/>
        </p:nvSpPr>
        <p:spPr bwMode="auto">
          <a:xfrm>
            <a:off x="4176831" y="4886067"/>
            <a:ext cx="323553"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0" name="Afgeronde rechthoek 37">
            <a:extLst>
              <a:ext uri="{FF2B5EF4-FFF2-40B4-BE49-F238E27FC236}">
                <a16:creationId xmlns:a16="http://schemas.microsoft.com/office/drawing/2014/main" id="{93500013-D56E-C34B-8FD2-421F28E9D4CC}"/>
              </a:ext>
            </a:extLst>
          </p:cNvPr>
          <p:cNvSpPr/>
          <p:nvPr/>
        </p:nvSpPr>
        <p:spPr bwMode="auto">
          <a:xfrm>
            <a:off x="4434840" y="1021720"/>
            <a:ext cx="295207" cy="1539259"/>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1" name="Afgeronde rechthoek 37">
            <a:extLst>
              <a:ext uri="{FF2B5EF4-FFF2-40B4-BE49-F238E27FC236}">
                <a16:creationId xmlns:a16="http://schemas.microsoft.com/office/drawing/2014/main" id="{077B14D5-AA79-7C47-94AD-937D24C15063}"/>
              </a:ext>
            </a:extLst>
          </p:cNvPr>
          <p:cNvSpPr/>
          <p:nvPr/>
        </p:nvSpPr>
        <p:spPr bwMode="auto">
          <a:xfrm>
            <a:off x="5671973" y="3169009"/>
            <a:ext cx="247431" cy="154563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2" name="Afgeronde rechthoek 37">
            <a:extLst>
              <a:ext uri="{FF2B5EF4-FFF2-40B4-BE49-F238E27FC236}">
                <a16:creationId xmlns:a16="http://schemas.microsoft.com/office/drawing/2014/main" id="{9EE4BC1E-DDDB-8042-AE7A-E0BCBB6CB2E3}"/>
              </a:ext>
            </a:extLst>
          </p:cNvPr>
          <p:cNvSpPr/>
          <p:nvPr/>
        </p:nvSpPr>
        <p:spPr bwMode="auto">
          <a:xfrm>
            <a:off x="4900887" y="4886067"/>
            <a:ext cx="980905"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3" name="Afgeronde rechthoek 37">
            <a:extLst>
              <a:ext uri="{FF2B5EF4-FFF2-40B4-BE49-F238E27FC236}">
                <a16:creationId xmlns:a16="http://schemas.microsoft.com/office/drawing/2014/main" id="{5CE6063A-8176-6A4F-B158-E1C3CDE1E4FF}"/>
              </a:ext>
            </a:extLst>
          </p:cNvPr>
          <p:cNvSpPr/>
          <p:nvPr/>
        </p:nvSpPr>
        <p:spPr bwMode="auto">
          <a:xfrm>
            <a:off x="2198314" y="3169010"/>
            <a:ext cx="990359" cy="1477754"/>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4" name="Afgeronde rechthoek 37">
            <a:extLst>
              <a:ext uri="{FF2B5EF4-FFF2-40B4-BE49-F238E27FC236}">
                <a16:creationId xmlns:a16="http://schemas.microsoft.com/office/drawing/2014/main" id="{9C543403-0F63-4144-8821-C17A0E3FD36C}"/>
              </a:ext>
            </a:extLst>
          </p:cNvPr>
          <p:cNvSpPr/>
          <p:nvPr/>
        </p:nvSpPr>
        <p:spPr bwMode="auto">
          <a:xfrm>
            <a:off x="5881793" y="2763691"/>
            <a:ext cx="296558" cy="37991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5" name="Afgeronde rechthoek 37">
            <a:extLst>
              <a:ext uri="{FF2B5EF4-FFF2-40B4-BE49-F238E27FC236}">
                <a16:creationId xmlns:a16="http://schemas.microsoft.com/office/drawing/2014/main" id="{72D992AA-1232-EC46-ADA3-55E88C0CAECE}"/>
              </a:ext>
            </a:extLst>
          </p:cNvPr>
          <p:cNvSpPr/>
          <p:nvPr/>
        </p:nvSpPr>
        <p:spPr bwMode="auto">
          <a:xfrm>
            <a:off x="3870337" y="4870260"/>
            <a:ext cx="323553"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6" name="Afgeronde rechthoek 37">
            <a:extLst>
              <a:ext uri="{FF2B5EF4-FFF2-40B4-BE49-F238E27FC236}">
                <a16:creationId xmlns:a16="http://schemas.microsoft.com/office/drawing/2014/main" id="{2502151D-2EF7-B048-A565-AC3538F6779C}"/>
              </a:ext>
            </a:extLst>
          </p:cNvPr>
          <p:cNvSpPr/>
          <p:nvPr/>
        </p:nvSpPr>
        <p:spPr bwMode="auto">
          <a:xfrm>
            <a:off x="2360555" y="2750379"/>
            <a:ext cx="323553" cy="39322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7" name="Afgeronde rechthoek 37">
            <a:extLst>
              <a:ext uri="{FF2B5EF4-FFF2-40B4-BE49-F238E27FC236}">
                <a16:creationId xmlns:a16="http://schemas.microsoft.com/office/drawing/2014/main" id="{F4ABB130-32CE-7241-ACD4-477F9BCE554E}"/>
              </a:ext>
            </a:extLst>
          </p:cNvPr>
          <p:cNvSpPr/>
          <p:nvPr/>
        </p:nvSpPr>
        <p:spPr bwMode="auto">
          <a:xfrm>
            <a:off x="3545097" y="1029476"/>
            <a:ext cx="356319" cy="1531501"/>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3522779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9" presetClass="emph" presetSubtype="0" grpId="1" nodeType="withEffect">
                                  <p:stCondLst>
                                    <p:cond delay="0"/>
                                  </p:stCondLst>
                                  <p:childTnLst>
                                    <p:set>
                                      <p:cBhvr>
                                        <p:cTn id="30" dur="indefinite"/>
                                        <p:tgtEl>
                                          <p:spTgt spid="24"/>
                                        </p:tgtEl>
                                        <p:attrNameLst>
                                          <p:attrName>style.opacity</p:attrName>
                                        </p:attrNameLst>
                                      </p:cBhvr>
                                      <p:to>
                                        <p:strVal val="0.35"/>
                                      </p:to>
                                    </p:set>
                                    <p:animEffect filter="image" prLst="opacity: 0.35">
                                      <p:cBhvr rctx="IE">
                                        <p:cTn id="31" dur="indefinite"/>
                                        <p:tgtEl>
                                          <p:spTgt spid="24"/>
                                        </p:tgtEl>
                                      </p:cBhvr>
                                    </p:animEffect>
                                  </p:childTnLst>
                                </p:cTn>
                              </p:par>
                              <p:par>
                                <p:cTn id="32" presetID="9" presetClass="emph" presetSubtype="0" grpId="1" nodeType="withEffect">
                                  <p:stCondLst>
                                    <p:cond delay="0"/>
                                  </p:stCondLst>
                                  <p:childTnLst>
                                    <p:set>
                                      <p:cBhvr>
                                        <p:cTn id="33" dur="indefinite"/>
                                        <p:tgtEl>
                                          <p:spTgt spid="23"/>
                                        </p:tgtEl>
                                        <p:attrNameLst>
                                          <p:attrName>style.opacity</p:attrName>
                                        </p:attrNameLst>
                                      </p:cBhvr>
                                      <p:to>
                                        <p:strVal val="0.35"/>
                                      </p:to>
                                    </p:set>
                                    <p:animEffect filter="image" prLst="opacity: 0.35">
                                      <p:cBhvr rctx="IE">
                                        <p:cTn id="34" dur="indefinite"/>
                                        <p:tgtEl>
                                          <p:spTgt spid="23"/>
                                        </p:tgtEl>
                                      </p:cBhvr>
                                    </p:animEffect>
                                  </p:childTnLst>
                                </p:cTn>
                              </p:par>
                              <p:par>
                                <p:cTn id="35" presetID="9" presetClass="emph" presetSubtype="0" grpId="1" nodeType="withEffect">
                                  <p:stCondLst>
                                    <p:cond delay="0"/>
                                  </p:stCondLst>
                                  <p:childTnLst>
                                    <p:set>
                                      <p:cBhvr>
                                        <p:cTn id="36" dur="indefinite"/>
                                        <p:tgtEl>
                                          <p:spTgt spid="25"/>
                                        </p:tgtEl>
                                        <p:attrNameLst>
                                          <p:attrName>style.opacity</p:attrName>
                                        </p:attrNameLst>
                                      </p:cBhvr>
                                      <p:to>
                                        <p:strVal val="0.35"/>
                                      </p:to>
                                    </p:set>
                                    <p:animEffect filter="image" prLst="opacity: 0.35">
                                      <p:cBhvr rctx="IE">
                                        <p:cTn id="37" dur="indefinite"/>
                                        <p:tgtEl>
                                          <p:spTgt spid="25"/>
                                        </p:tgtEl>
                                      </p:cBhvr>
                                    </p:animEffect>
                                  </p:childTnLst>
                                </p:cTn>
                              </p:par>
                              <p:par>
                                <p:cTn id="38" presetID="9" presetClass="emph" presetSubtype="0" grpId="1" nodeType="withEffect">
                                  <p:stCondLst>
                                    <p:cond delay="0"/>
                                  </p:stCondLst>
                                  <p:childTnLst>
                                    <p:set>
                                      <p:cBhvr>
                                        <p:cTn id="39" dur="indefinite"/>
                                        <p:tgtEl>
                                          <p:spTgt spid="78"/>
                                        </p:tgtEl>
                                        <p:attrNameLst>
                                          <p:attrName>style.opacity</p:attrName>
                                        </p:attrNameLst>
                                      </p:cBhvr>
                                      <p:to>
                                        <p:strVal val="0.35"/>
                                      </p:to>
                                    </p:set>
                                    <p:animEffect filter="image" prLst="opacity: 0.35">
                                      <p:cBhvr rctx="IE">
                                        <p:cTn id="40" dur="indefinite"/>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9" presetClass="emph" presetSubtype="0" grpId="1" nodeType="withEffect">
                                  <p:stCondLst>
                                    <p:cond delay="0"/>
                                  </p:stCondLst>
                                  <p:childTnLst>
                                    <p:set>
                                      <p:cBhvr>
                                        <p:cTn id="58" dur="indefinite"/>
                                        <p:tgtEl>
                                          <p:spTgt spid="29"/>
                                        </p:tgtEl>
                                        <p:attrNameLst>
                                          <p:attrName>style.opacity</p:attrName>
                                        </p:attrNameLst>
                                      </p:cBhvr>
                                      <p:to>
                                        <p:strVal val="0.35"/>
                                      </p:to>
                                    </p:set>
                                    <p:animEffect filter="image" prLst="opacity: 0.35">
                                      <p:cBhvr rctx="IE">
                                        <p:cTn id="59" dur="indefinite"/>
                                        <p:tgtEl>
                                          <p:spTgt spid="29"/>
                                        </p:tgtEl>
                                      </p:cBhvr>
                                    </p:animEffect>
                                  </p:childTnLst>
                                </p:cTn>
                              </p:par>
                              <p:par>
                                <p:cTn id="60" presetID="9" presetClass="emph" presetSubtype="0" grpId="1" nodeType="withEffect">
                                  <p:stCondLst>
                                    <p:cond delay="0"/>
                                  </p:stCondLst>
                                  <p:childTnLst>
                                    <p:set>
                                      <p:cBhvr>
                                        <p:cTn id="61" dur="indefinite"/>
                                        <p:tgtEl>
                                          <p:spTgt spid="26"/>
                                        </p:tgtEl>
                                        <p:attrNameLst>
                                          <p:attrName>style.opacity</p:attrName>
                                        </p:attrNameLst>
                                      </p:cBhvr>
                                      <p:to>
                                        <p:strVal val="0.35"/>
                                      </p:to>
                                    </p:set>
                                    <p:animEffect filter="image" prLst="opacity: 0.35">
                                      <p:cBhvr rctx="IE">
                                        <p:cTn id="62" dur="indefinite"/>
                                        <p:tgtEl>
                                          <p:spTgt spid="26"/>
                                        </p:tgtEl>
                                      </p:cBhvr>
                                    </p:animEffect>
                                  </p:childTnLst>
                                </p:cTn>
                              </p:par>
                              <p:par>
                                <p:cTn id="63" presetID="9" presetClass="emph" presetSubtype="0" grpId="1" nodeType="withEffect">
                                  <p:stCondLst>
                                    <p:cond delay="0"/>
                                  </p:stCondLst>
                                  <p:childTnLst>
                                    <p:set>
                                      <p:cBhvr>
                                        <p:cTn id="64" dur="indefinite"/>
                                        <p:tgtEl>
                                          <p:spTgt spid="27"/>
                                        </p:tgtEl>
                                        <p:attrNameLst>
                                          <p:attrName>style.opacity</p:attrName>
                                        </p:attrNameLst>
                                      </p:cBhvr>
                                      <p:to>
                                        <p:strVal val="0.35"/>
                                      </p:to>
                                    </p:set>
                                    <p:animEffect filter="image" prLst="opacity: 0.35">
                                      <p:cBhvr rctx="IE">
                                        <p:cTn id="65" dur="indefinite"/>
                                        <p:tgtEl>
                                          <p:spTgt spid="27"/>
                                        </p:tgtEl>
                                      </p:cBhvr>
                                    </p:animEffect>
                                  </p:childTnLst>
                                </p:cTn>
                              </p:par>
                              <p:par>
                                <p:cTn id="66" presetID="9" presetClass="emph" presetSubtype="0" grpId="1" nodeType="withEffect">
                                  <p:stCondLst>
                                    <p:cond delay="0"/>
                                  </p:stCondLst>
                                  <p:childTnLst>
                                    <p:set>
                                      <p:cBhvr>
                                        <p:cTn id="67" dur="indefinite"/>
                                        <p:tgtEl>
                                          <p:spTgt spid="28"/>
                                        </p:tgtEl>
                                        <p:attrNameLst>
                                          <p:attrName>style.opacity</p:attrName>
                                        </p:attrNameLst>
                                      </p:cBhvr>
                                      <p:to>
                                        <p:strVal val="0.35"/>
                                      </p:to>
                                    </p:set>
                                    <p:animEffect filter="image" prLst="opacity: 0.35">
                                      <p:cBhvr rctx="IE">
                                        <p:cTn id="68" dur="indefinite"/>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9" presetClass="emph" presetSubtype="0" grpId="1" nodeType="withEffect">
                                  <p:stCondLst>
                                    <p:cond delay="0"/>
                                  </p:stCondLst>
                                  <p:childTnLst>
                                    <p:set>
                                      <p:cBhvr>
                                        <p:cTn id="86" dur="indefinite"/>
                                        <p:tgtEl>
                                          <p:spTgt spid="33"/>
                                        </p:tgtEl>
                                        <p:attrNameLst>
                                          <p:attrName>style.opacity</p:attrName>
                                        </p:attrNameLst>
                                      </p:cBhvr>
                                      <p:to>
                                        <p:strVal val="0.35"/>
                                      </p:to>
                                    </p:set>
                                    <p:animEffect filter="image" prLst="opacity: 0.35">
                                      <p:cBhvr rctx="IE">
                                        <p:cTn id="87" dur="indefinite"/>
                                        <p:tgtEl>
                                          <p:spTgt spid="33"/>
                                        </p:tgtEl>
                                      </p:cBhvr>
                                    </p:animEffect>
                                  </p:childTnLst>
                                </p:cTn>
                              </p:par>
                              <p:par>
                                <p:cTn id="88" presetID="9" presetClass="emph" presetSubtype="0" grpId="1" nodeType="withEffect">
                                  <p:stCondLst>
                                    <p:cond delay="0"/>
                                  </p:stCondLst>
                                  <p:childTnLst>
                                    <p:set>
                                      <p:cBhvr>
                                        <p:cTn id="89" dur="indefinite"/>
                                        <p:tgtEl>
                                          <p:spTgt spid="30"/>
                                        </p:tgtEl>
                                        <p:attrNameLst>
                                          <p:attrName>style.opacity</p:attrName>
                                        </p:attrNameLst>
                                      </p:cBhvr>
                                      <p:to>
                                        <p:strVal val="0.35"/>
                                      </p:to>
                                    </p:set>
                                    <p:animEffect filter="image" prLst="opacity: 0.35">
                                      <p:cBhvr rctx="IE">
                                        <p:cTn id="90" dur="indefinite"/>
                                        <p:tgtEl>
                                          <p:spTgt spid="30"/>
                                        </p:tgtEl>
                                      </p:cBhvr>
                                    </p:animEffect>
                                  </p:childTnLst>
                                </p:cTn>
                              </p:par>
                              <p:par>
                                <p:cTn id="91" presetID="9" presetClass="emph" presetSubtype="0" grpId="1" nodeType="withEffect">
                                  <p:stCondLst>
                                    <p:cond delay="0"/>
                                  </p:stCondLst>
                                  <p:childTnLst>
                                    <p:set>
                                      <p:cBhvr>
                                        <p:cTn id="92" dur="indefinite"/>
                                        <p:tgtEl>
                                          <p:spTgt spid="31"/>
                                        </p:tgtEl>
                                        <p:attrNameLst>
                                          <p:attrName>style.opacity</p:attrName>
                                        </p:attrNameLst>
                                      </p:cBhvr>
                                      <p:to>
                                        <p:strVal val="0.35"/>
                                      </p:to>
                                    </p:set>
                                    <p:animEffect filter="image" prLst="opacity: 0.35">
                                      <p:cBhvr rctx="IE">
                                        <p:cTn id="93" dur="indefinite"/>
                                        <p:tgtEl>
                                          <p:spTgt spid="31"/>
                                        </p:tgtEl>
                                      </p:cBhvr>
                                    </p:animEffect>
                                  </p:childTnLst>
                                </p:cTn>
                              </p:par>
                              <p:par>
                                <p:cTn id="94" presetID="9" presetClass="emph" presetSubtype="0" grpId="1" nodeType="withEffect">
                                  <p:stCondLst>
                                    <p:cond delay="0"/>
                                  </p:stCondLst>
                                  <p:childTnLst>
                                    <p:set>
                                      <p:cBhvr>
                                        <p:cTn id="95" dur="indefinite"/>
                                        <p:tgtEl>
                                          <p:spTgt spid="32"/>
                                        </p:tgtEl>
                                        <p:attrNameLst>
                                          <p:attrName>style.opacity</p:attrName>
                                        </p:attrNameLst>
                                      </p:cBhvr>
                                      <p:to>
                                        <p:strVal val="0.35"/>
                                      </p:to>
                                    </p:set>
                                    <p:animEffect filter="image" prLst="opacity: 0.35">
                                      <p:cBhvr rctx="IE">
                                        <p:cTn id="96" dur="indefinite"/>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78" grpId="0" animBg="1"/>
      <p:bldP spid="78"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1a</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pic>
        <p:nvPicPr>
          <p:cNvPr id="23" name="Picture 4">
            <a:extLst>
              <a:ext uri="{FF2B5EF4-FFF2-40B4-BE49-F238E27FC236}">
                <a16:creationId xmlns:a16="http://schemas.microsoft.com/office/drawing/2014/main" id="{643C5F7E-3DD4-D645-828F-52BC86A82CFD}"/>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29054" y="2903222"/>
            <a:ext cx="1806909" cy="173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a:extLst>
              <a:ext uri="{FF2B5EF4-FFF2-40B4-BE49-F238E27FC236}">
                <a16:creationId xmlns:a16="http://schemas.microsoft.com/office/drawing/2014/main" id="{3DE7786D-D387-9540-BAE1-535615A95108}"/>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852811" y="2903222"/>
            <a:ext cx="1867167" cy="175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8D70C418-0D86-EB43-B605-9DC053CEBDF9}"/>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698866" y="985357"/>
            <a:ext cx="1739588" cy="171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a:extLst>
              <a:ext uri="{FF2B5EF4-FFF2-40B4-BE49-F238E27FC236}">
                <a16:creationId xmlns:a16="http://schemas.microsoft.com/office/drawing/2014/main" id="{E5DC4598-C1CC-4847-8E68-8B83D81D9FCD}"/>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18456" y="4756727"/>
            <a:ext cx="1761437" cy="175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Afgeronde rechthoek 37">
            <a:extLst>
              <a:ext uri="{FF2B5EF4-FFF2-40B4-BE49-F238E27FC236}">
                <a16:creationId xmlns:a16="http://schemas.microsoft.com/office/drawing/2014/main" id="{13C587B1-7840-F148-B88C-7E57B317CD59}"/>
              </a:ext>
            </a:extLst>
          </p:cNvPr>
          <p:cNvSpPr/>
          <p:nvPr/>
        </p:nvSpPr>
        <p:spPr bwMode="auto">
          <a:xfrm>
            <a:off x="4341479" y="4793459"/>
            <a:ext cx="1096975" cy="166113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7" name="Afgeronde rechthoek 37">
            <a:extLst>
              <a:ext uri="{FF2B5EF4-FFF2-40B4-BE49-F238E27FC236}">
                <a16:creationId xmlns:a16="http://schemas.microsoft.com/office/drawing/2014/main" id="{3B66A9A0-1698-C240-B48F-4731FC64C5BF}"/>
              </a:ext>
            </a:extLst>
          </p:cNvPr>
          <p:cNvSpPr/>
          <p:nvPr/>
        </p:nvSpPr>
        <p:spPr bwMode="auto">
          <a:xfrm>
            <a:off x="4020172" y="1002290"/>
            <a:ext cx="321307" cy="168859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 name="Tekstvak 2">
            <a:extLst>
              <a:ext uri="{FF2B5EF4-FFF2-40B4-BE49-F238E27FC236}">
                <a16:creationId xmlns:a16="http://schemas.microsoft.com/office/drawing/2014/main" id="{E58F40FB-0684-5A45-963D-5C326F140A6A}"/>
              </a:ext>
            </a:extLst>
          </p:cNvPr>
          <p:cNvSpPr txBox="1"/>
          <p:nvPr/>
        </p:nvSpPr>
        <p:spPr>
          <a:xfrm>
            <a:off x="8257443" y="1182909"/>
            <a:ext cx="3057525" cy="1323439"/>
          </a:xfrm>
          <a:prstGeom prst="rect">
            <a:avLst/>
          </a:prstGeom>
          <a:noFill/>
        </p:spPr>
        <p:txBody>
          <a:bodyPr wrap="square" rtlCol="0">
            <a:spAutoFit/>
          </a:bodyPr>
          <a:lstStyle/>
          <a:p>
            <a:r>
              <a:rPr lang="nl-NL" sz="4000" dirty="0">
                <a:solidFill>
                  <a:srgbClr val="F8F8F8"/>
                </a:solidFill>
              </a:rPr>
              <a:t>Vrouw is kanskaart</a:t>
            </a:r>
          </a:p>
        </p:txBody>
      </p:sp>
    </p:spTree>
    <p:extLst>
      <p:ext uri="{BB962C8B-B14F-4D97-AF65-F5344CB8AC3E}">
        <p14:creationId xmlns:p14="http://schemas.microsoft.com/office/powerpoint/2010/main" val="3906041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9" presetClass="emph" presetSubtype="0" nodeType="withEffect">
                                  <p:stCondLst>
                                    <p:cond delay="0"/>
                                  </p:stCondLst>
                                  <p:childTnLst>
                                    <p:set>
                                      <p:cBhvr>
                                        <p:cTn id="28" dur="indefinite"/>
                                        <p:tgtEl>
                                          <p:spTgt spid="23"/>
                                        </p:tgtEl>
                                        <p:attrNameLst>
                                          <p:attrName>style.opacity</p:attrName>
                                        </p:attrNameLst>
                                      </p:cBhvr>
                                      <p:to>
                                        <p:strVal val="0.25"/>
                                      </p:to>
                                    </p:set>
                                    <p:animEffect filter="image" prLst="opacity: 0.25">
                                      <p:cBhvr rctx="IE">
                                        <p:cTn id="29" dur="indefinite"/>
                                        <p:tgtEl>
                                          <p:spTgt spid="23"/>
                                        </p:tgtEl>
                                      </p:cBhvr>
                                    </p:animEffect>
                                  </p:childTnLst>
                                </p:cTn>
                              </p:par>
                              <p:par>
                                <p:cTn id="30" presetID="9" presetClass="emph" presetSubtype="0" nodeType="withEffect">
                                  <p:stCondLst>
                                    <p:cond delay="0"/>
                                  </p:stCondLst>
                                  <p:childTnLst>
                                    <p:set>
                                      <p:cBhvr>
                                        <p:cTn id="31" dur="indefinite"/>
                                        <p:tgtEl>
                                          <p:spTgt spid="24"/>
                                        </p:tgtEl>
                                        <p:attrNameLst>
                                          <p:attrName>style.opacity</p:attrName>
                                        </p:attrNameLst>
                                      </p:cBhvr>
                                      <p:to>
                                        <p:strVal val="0.25"/>
                                      </p:to>
                                    </p:set>
                                    <p:animEffect filter="image" prLst="opacity: 0.25">
                                      <p:cBhvr rctx="IE">
                                        <p:cTn id="32" dur="indefinite"/>
                                        <p:tgtEl>
                                          <p:spTgt spid="24"/>
                                        </p:tgtEl>
                                      </p:cBhvr>
                                    </p:animEffect>
                                  </p:childTnLst>
                                </p:cTn>
                              </p:par>
                              <p:par>
                                <p:cTn id="33" presetID="9" presetClass="emph" presetSubtype="0" nodeType="withEffect">
                                  <p:stCondLst>
                                    <p:cond delay="0"/>
                                  </p:stCondLst>
                                  <p:childTnLst>
                                    <p:set>
                                      <p:cBhvr>
                                        <p:cTn id="34" dur="indefinite"/>
                                        <p:tgtEl>
                                          <p:spTgt spid="26"/>
                                        </p:tgtEl>
                                        <p:attrNameLst>
                                          <p:attrName>style.opacity</p:attrName>
                                        </p:attrNameLst>
                                      </p:cBhvr>
                                      <p:to>
                                        <p:strVal val="0.25"/>
                                      </p:to>
                                    </p:set>
                                    <p:animEffect filter="image" prLst="opacity: 0.25">
                                      <p:cBhvr rctx="IE">
                                        <p:cTn id="35" dur="indefinite"/>
                                        <p:tgtEl>
                                          <p:spTgt spid="26"/>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78"/>
                                        </p:tgtEl>
                                        <p:attrNameLst>
                                          <p:attrName>style.visibility</p:attrName>
                                        </p:attrNameLst>
                                      </p:cBhvr>
                                      <p:to>
                                        <p:strVal val="hidden"/>
                                      </p:to>
                                    </p:set>
                                  </p:childTnLst>
                                </p:cTn>
                              </p:par>
                              <p:par>
                                <p:cTn id="38" presetID="9" presetClass="emph" presetSubtype="0" grpId="1" nodeType="withEffect">
                                  <p:stCondLst>
                                    <p:cond delay="0"/>
                                  </p:stCondLst>
                                  <p:childTnLst>
                                    <p:set>
                                      <p:cBhvr>
                                        <p:cTn id="39" dur="indefinite"/>
                                        <p:tgtEl>
                                          <p:spTgt spid="40"/>
                                        </p:tgtEl>
                                        <p:attrNameLst>
                                          <p:attrName>style.opacity</p:attrName>
                                        </p:attrNameLst>
                                      </p:cBhvr>
                                      <p:to>
                                        <p:strVal val="0.25"/>
                                      </p:to>
                                    </p:set>
                                    <p:animEffect filter="image" prLst="opacity: 0.25">
                                      <p:cBhvr rctx="IE">
                                        <p:cTn id="40" dur="indefinite"/>
                                        <p:tgtEl>
                                          <p:spTgt spid="40"/>
                                        </p:tgtEl>
                                      </p:cBhvr>
                                    </p:animEffect>
                                  </p:childTnLst>
                                </p:cTn>
                              </p:par>
                              <p:par>
                                <p:cTn id="41" presetID="9" presetClass="emph" presetSubtype="0" grpId="1" nodeType="withEffect">
                                  <p:stCondLst>
                                    <p:cond delay="0"/>
                                  </p:stCondLst>
                                  <p:childTnLst>
                                    <p:set>
                                      <p:cBhvr>
                                        <p:cTn id="42" dur="indefinite"/>
                                        <p:tgtEl>
                                          <p:spTgt spid="70"/>
                                        </p:tgtEl>
                                        <p:attrNameLst>
                                          <p:attrName>style.opacity</p:attrName>
                                        </p:attrNameLst>
                                      </p:cBhvr>
                                      <p:to>
                                        <p:strVal val="0.25"/>
                                      </p:to>
                                    </p:set>
                                    <p:animEffect filter="image" prLst="opacity: 0.25">
                                      <p:cBhvr rctx="IE">
                                        <p:cTn id="43" dur="indefinite"/>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40" grpId="0"/>
      <p:bldP spid="40" grpId="1"/>
      <p:bldP spid="78" grpId="0" animBg="1"/>
      <p:bldP spid="78" grpId="1" animBg="1"/>
      <p:bldP spid="27"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Spelen naar de vork</a:t>
            </a:r>
          </a:p>
        </p:txBody>
      </p:sp>
      <p:pic>
        <p:nvPicPr>
          <p:cNvPr id="16" name="Picture 2">
            <a:extLst>
              <a:ext uri="{FF2B5EF4-FFF2-40B4-BE49-F238E27FC236}">
                <a16:creationId xmlns:a16="http://schemas.microsoft.com/office/drawing/2014/main" id="{9E00277D-F582-A142-8186-065001433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22" y="851213"/>
            <a:ext cx="2794480" cy="276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a:extLst>
              <a:ext uri="{FF2B5EF4-FFF2-40B4-BE49-F238E27FC236}">
                <a16:creationId xmlns:a16="http://schemas.microsoft.com/office/drawing/2014/main" id="{22C11D28-A76E-9642-8576-CEE766D766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610" y="851212"/>
            <a:ext cx="3241277" cy="276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027E7634-07D6-5E4C-8926-857B991DA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4599" y="851213"/>
            <a:ext cx="2782449" cy="279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kstvak 19">
            <a:extLst>
              <a:ext uri="{FF2B5EF4-FFF2-40B4-BE49-F238E27FC236}">
                <a16:creationId xmlns:a16="http://schemas.microsoft.com/office/drawing/2014/main" id="{2BDCC843-1812-F246-B0A0-EB3C4E718889}"/>
              </a:ext>
            </a:extLst>
          </p:cNvPr>
          <p:cNvSpPr txBox="1"/>
          <p:nvPr/>
        </p:nvSpPr>
        <p:spPr>
          <a:xfrm>
            <a:off x="738831" y="4045841"/>
            <a:ext cx="2172466" cy="1323439"/>
          </a:xfrm>
          <a:prstGeom prst="rect">
            <a:avLst/>
          </a:prstGeom>
          <a:noFill/>
        </p:spPr>
        <p:txBody>
          <a:bodyPr wrap="square" rtlCol="0">
            <a:spAutoFit/>
          </a:bodyPr>
          <a:lstStyle/>
          <a:p>
            <a:r>
              <a:rPr lang="nl-NL" sz="4000" dirty="0">
                <a:solidFill>
                  <a:srgbClr val="F8F8F8"/>
                </a:solidFill>
              </a:rPr>
              <a:t>Snijden op</a:t>
            </a:r>
            <a:r>
              <a:rPr lang="nl-NL" sz="4000" dirty="0">
                <a:solidFill>
                  <a:srgbClr val="FF0000"/>
                </a:solidFill>
              </a:rPr>
              <a:t> </a:t>
            </a:r>
            <a:r>
              <a:rPr lang="nl-NL" sz="3200" dirty="0">
                <a:solidFill>
                  <a:srgbClr val="FF0000"/>
                </a:solidFill>
              </a:rPr>
              <a:t>♥</a:t>
            </a:r>
            <a:r>
              <a:rPr lang="nl-NL" sz="4000" dirty="0">
                <a:solidFill>
                  <a:srgbClr val="F8F8F8"/>
                </a:solidFill>
              </a:rPr>
              <a:t>H</a:t>
            </a:r>
          </a:p>
        </p:txBody>
      </p:sp>
      <p:sp>
        <p:nvSpPr>
          <p:cNvPr id="21" name="Tekstvak 20">
            <a:extLst>
              <a:ext uri="{FF2B5EF4-FFF2-40B4-BE49-F238E27FC236}">
                <a16:creationId xmlns:a16="http://schemas.microsoft.com/office/drawing/2014/main" id="{1B182A8C-20AF-BF45-A318-2B1082CDFFA9}"/>
              </a:ext>
            </a:extLst>
          </p:cNvPr>
          <p:cNvSpPr txBox="1"/>
          <p:nvPr/>
        </p:nvSpPr>
        <p:spPr>
          <a:xfrm>
            <a:off x="4470038" y="4045840"/>
            <a:ext cx="2960810" cy="1323439"/>
          </a:xfrm>
          <a:prstGeom prst="rect">
            <a:avLst/>
          </a:prstGeom>
          <a:noFill/>
        </p:spPr>
        <p:txBody>
          <a:bodyPr wrap="square" rtlCol="0">
            <a:spAutoFit/>
          </a:bodyPr>
          <a:lstStyle/>
          <a:p>
            <a:r>
              <a:rPr lang="nl-NL" sz="4000" dirty="0">
                <a:solidFill>
                  <a:srgbClr val="F8F8F8"/>
                </a:solidFill>
              </a:rPr>
              <a:t>Snijden op</a:t>
            </a:r>
            <a:r>
              <a:rPr lang="nl-NL" sz="4000" dirty="0">
                <a:solidFill>
                  <a:srgbClr val="FF0000"/>
                </a:solidFill>
              </a:rPr>
              <a:t> </a:t>
            </a:r>
            <a:r>
              <a:rPr lang="nl-NL" sz="3200" dirty="0">
                <a:solidFill>
                  <a:srgbClr val="FF0000"/>
                </a:solidFill>
              </a:rPr>
              <a:t>♥</a:t>
            </a:r>
            <a:r>
              <a:rPr lang="nl-NL" sz="4000" dirty="0">
                <a:solidFill>
                  <a:srgbClr val="F8F8F8"/>
                </a:solidFill>
              </a:rPr>
              <a:t>B én </a:t>
            </a:r>
            <a:r>
              <a:rPr lang="nl-NL" sz="3200" dirty="0">
                <a:solidFill>
                  <a:srgbClr val="FF0000"/>
                </a:solidFill>
              </a:rPr>
              <a:t>♥</a:t>
            </a:r>
            <a:r>
              <a:rPr lang="nl-NL" sz="4000" dirty="0">
                <a:solidFill>
                  <a:srgbClr val="F8F8F8"/>
                </a:solidFill>
              </a:rPr>
              <a:t>H</a:t>
            </a:r>
          </a:p>
        </p:txBody>
      </p:sp>
      <p:sp>
        <p:nvSpPr>
          <p:cNvPr id="22" name="Tekstvak 21">
            <a:extLst>
              <a:ext uri="{FF2B5EF4-FFF2-40B4-BE49-F238E27FC236}">
                <a16:creationId xmlns:a16="http://schemas.microsoft.com/office/drawing/2014/main" id="{6B5F27DD-6843-354D-9E04-F52E05C9FABB}"/>
              </a:ext>
            </a:extLst>
          </p:cNvPr>
          <p:cNvSpPr txBox="1"/>
          <p:nvPr/>
        </p:nvSpPr>
        <p:spPr>
          <a:xfrm>
            <a:off x="8989589" y="4054046"/>
            <a:ext cx="2172466" cy="1323439"/>
          </a:xfrm>
          <a:prstGeom prst="rect">
            <a:avLst/>
          </a:prstGeom>
          <a:noFill/>
        </p:spPr>
        <p:txBody>
          <a:bodyPr wrap="square" rtlCol="0">
            <a:spAutoFit/>
          </a:bodyPr>
          <a:lstStyle/>
          <a:p>
            <a:r>
              <a:rPr lang="nl-NL" sz="4000" dirty="0">
                <a:solidFill>
                  <a:srgbClr val="F8F8F8"/>
                </a:solidFill>
              </a:rPr>
              <a:t>Snijden op</a:t>
            </a:r>
            <a:r>
              <a:rPr lang="nl-NL" sz="4000" dirty="0">
                <a:solidFill>
                  <a:srgbClr val="FF0000"/>
                </a:solidFill>
              </a:rPr>
              <a:t> </a:t>
            </a:r>
            <a:r>
              <a:rPr lang="nl-NL" sz="3200" dirty="0">
                <a:solidFill>
                  <a:srgbClr val="FF0000"/>
                </a:solidFill>
              </a:rPr>
              <a:t>♥</a:t>
            </a:r>
            <a:r>
              <a:rPr lang="nl-NL" sz="4000" dirty="0">
                <a:solidFill>
                  <a:srgbClr val="F8F8F8"/>
                </a:solidFill>
              </a:rPr>
              <a:t>V</a:t>
            </a:r>
          </a:p>
        </p:txBody>
      </p:sp>
    </p:spTree>
    <p:extLst>
      <p:ext uri="{BB962C8B-B14F-4D97-AF65-F5344CB8AC3E}">
        <p14:creationId xmlns:p14="http://schemas.microsoft.com/office/powerpoint/2010/main" val="3196312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9" presetClass="emph" presetSubtype="0" nodeType="withEffect">
                                  <p:stCondLst>
                                    <p:cond delay="0"/>
                                  </p:stCondLst>
                                  <p:childTnLst>
                                    <p:set>
                                      <p:cBhvr>
                                        <p:cTn id="16" dur="indefinite"/>
                                        <p:tgtEl>
                                          <p:spTgt spid="16"/>
                                        </p:tgtEl>
                                        <p:attrNameLst>
                                          <p:attrName>style.opacity</p:attrName>
                                        </p:attrNameLst>
                                      </p:cBhvr>
                                      <p:to>
                                        <p:strVal val="0.25"/>
                                      </p:to>
                                    </p:set>
                                    <p:animEffect filter="image" prLst="opacity: 0.25">
                                      <p:cBhvr rctx="IE">
                                        <p:cTn id="17" dur="indefinite"/>
                                        <p:tgtEl>
                                          <p:spTgt spid="16"/>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9" presetClass="emph" presetSubtype="0" nodeType="withEffect">
                                  <p:stCondLst>
                                    <p:cond delay="0"/>
                                  </p:stCondLst>
                                  <p:childTnLst>
                                    <p:set>
                                      <p:cBhvr>
                                        <p:cTn id="29" dur="indefinite"/>
                                        <p:tgtEl>
                                          <p:spTgt spid="18"/>
                                        </p:tgtEl>
                                        <p:attrNameLst>
                                          <p:attrName>style.opacity</p:attrName>
                                        </p:attrNameLst>
                                      </p:cBhvr>
                                      <p:to>
                                        <p:strVal val="0.5"/>
                                      </p:to>
                                    </p:set>
                                    <p:animEffect filter="image" prLst="opacity: 0.5">
                                      <p:cBhvr rctx="IE">
                                        <p:cTn id="30" dur="indefinite"/>
                                        <p:tgtEl>
                                          <p:spTgt spid="18"/>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2</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pic>
        <p:nvPicPr>
          <p:cNvPr id="30" name="Picture 9">
            <a:extLst>
              <a:ext uri="{FF2B5EF4-FFF2-40B4-BE49-F238E27FC236}">
                <a16:creationId xmlns:a16="http://schemas.microsoft.com/office/drawing/2014/main" id="{542245D6-3E69-6947-8083-645E0D0E4A2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2194097" y="2838299"/>
            <a:ext cx="1233788" cy="176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1">
            <a:extLst>
              <a:ext uri="{FF2B5EF4-FFF2-40B4-BE49-F238E27FC236}">
                <a16:creationId xmlns:a16="http://schemas.microsoft.com/office/drawing/2014/main" id="{BE912F7A-11EF-D048-BF02-F98E8BC2282E}"/>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730711" y="2824188"/>
            <a:ext cx="1223624" cy="176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ep 31">
            <a:extLst>
              <a:ext uri="{FF2B5EF4-FFF2-40B4-BE49-F238E27FC236}">
                <a16:creationId xmlns:a16="http://schemas.microsoft.com/office/drawing/2014/main" id="{AF97DDC4-3CAE-8949-A0BA-DF2A5E806DF6}"/>
              </a:ext>
            </a:extLst>
          </p:cNvPr>
          <p:cNvGrpSpPr/>
          <p:nvPr/>
        </p:nvGrpSpPr>
        <p:grpSpPr>
          <a:xfrm>
            <a:off x="3507033" y="1043014"/>
            <a:ext cx="2223678" cy="1626679"/>
            <a:chOff x="5214349" y="1061517"/>
            <a:chExt cx="2223678" cy="1722404"/>
          </a:xfrm>
        </p:grpSpPr>
        <p:pic>
          <p:nvPicPr>
            <p:cNvPr id="33" name="Picture 12">
              <a:extLst>
                <a:ext uri="{FF2B5EF4-FFF2-40B4-BE49-F238E27FC236}">
                  <a16:creationId xmlns:a16="http://schemas.microsoft.com/office/drawing/2014/main" id="{084D9B22-7C5D-0F41-B7ED-D1F4838D9979}"/>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214349" y="1061517"/>
              <a:ext cx="1115058" cy="171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a:extLst>
                <a:ext uri="{FF2B5EF4-FFF2-40B4-BE49-F238E27FC236}">
                  <a16:creationId xmlns:a16="http://schemas.microsoft.com/office/drawing/2014/main" id="{8F78E802-7BFF-D545-A8D1-0E667B3815A0}"/>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687616" y="1061517"/>
              <a:ext cx="1750411" cy="172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 name="Afgeronde rechthoek 19">
            <a:extLst>
              <a:ext uri="{FF2B5EF4-FFF2-40B4-BE49-F238E27FC236}">
                <a16:creationId xmlns:a16="http://schemas.microsoft.com/office/drawing/2014/main" id="{29CB1310-3602-D34F-AF99-8FDA6E197CA0}"/>
              </a:ext>
            </a:extLst>
          </p:cNvPr>
          <p:cNvSpPr/>
          <p:nvPr/>
        </p:nvSpPr>
        <p:spPr bwMode="auto">
          <a:xfrm>
            <a:off x="4622091" y="1070570"/>
            <a:ext cx="1028768" cy="159912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grpSp>
        <p:nvGrpSpPr>
          <p:cNvPr id="36" name="Groep 35">
            <a:extLst>
              <a:ext uri="{FF2B5EF4-FFF2-40B4-BE49-F238E27FC236}">
                <a16:creationId xmlns:a16="http://schemas.microsoft.com/office/drawing/2014/main" id="{BE5EE0F0-59B1-E24C-AC66-8D38685A6481}"/>
              </a:ext>
            </a:extLst>
          </p:cNvPr>
          <p:cNvGrpSpPr/>
          <p:nvPr/>
        </p:nvGrpSpPr>
        <p:grpSpPr>
          <a:xfrm>
            <a:off x="3535753" y="4761506"/>
            <a:ext cx="2277530" cy="1775712"/>
            <a:chOff x="5107180" y="4459289"/>
            <a:chExt cx="2277530" cy="1775712"/>
          </a:xfrm>
        </p:grpSpPr>
        <p:pic>
          <p:nvPicPr>
            <p:cNvPr id="37" name="Picture 3">
              <a:extLst>
                <a:ext uri="{FF2B5EF4-FFF2-40B4-BE49-F238E27FC236}">
                  <a16:creationId xmlns:a16="http://schemas.microsoft.com/office/drawing/2014/main" id="{1849B49C-DC3B-8A40-ACE4-C9487603533B}"/>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107180" y="4459289"/>
              <a:ext cx="1171575" cy="177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a:extLst>
                <a:ext uri="{FF2B5EF4-FFF2-40B4-BE49-F238E27FC236}">
                  <a16:creationId xmlns:a16="http://schemas.microsoft.com/office/drawing/2014/main" id="{83D2B131-6590-4E40-A341-66A6D670D799}"/>
                </a:ext>
              </a:extLst>
            </p:cNvPr>
            <p:cNvPicPr>
              <a:picLocks noChangeAspect="1" noChangeArrowheads="1"/>
            </p:cNvPicPr>
            <p:nvPr/>
          </p:nvPicPr>
          <p:blipFill>
            <a:blip r:embed="rId8">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95466" y="4481257"/>
              <a:ext cx="1789244" cy="175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9" name="Afgeronde rechthoek 18">
            <a:extLst>
              <a:ext uri="{FF2B5EF4-FFF2-40B4-BE49-F238E27FC236}">
                <a16:creationId xmlns:a16="http://schemas.microsoft.com/office/drawing/2014/main" id="{6D8FC57B-F29E-DC42-B509-09519A3DF6DC}"/>
              </a:ext>
            </a:extLst>
          </p:cNvPr>
          <p:cNvSpPr/>
          <p:nvPr/>
        </p:nvSpPr>
        <p:spPr bwMode="auto">
          <a:xfrm>
            <a:off x="4672800" y="4785796"/>
            <a:ext cx="1071068" cy="175142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dirty="0">
              <a:latin typeface="Verdana" pitchFamily="34" charset="0"/>
              <a:cs typeface="Arial" charset="0"/>
            </a:endParaRPr>
          </a:p>
        </p:txBody>
      </p:sp>
      <p:sp>
        <p:nvSpPr>
          <p:cNvPr id="42" name="Tekstvak 41">
            <a:extLst>
              <a:ext uri="{FF2B5EF4-FFF2-40B4-BE49-F238E27FC236}">
                <a16:creationId xmlns:a16="http://schemas.microsoft.com/office/drawing/2014/main" id="{9988BE7E-92FA-8D48-ACC9-C6749C19B3F9}"/>
              </a:ext>
            </a:extLst>
          </p:cNvPr>
          <p:cNvSpPr txBox="1"/>
          <p:nvPr/>
        </p:nvSpPr>
        <p:spPr>
          <a:xfrm>
            <a:off x="8105286" y="2690882"/>
            <a:ext cx="3749992" cy="1323439"/>
          </a:xfrm>
          <a:prstGeom prst="rect">
            <a:avLst/>
          </a:prstGeom>
          <a:noFill/>
        </p:spPr>
        <p:txBody>
          <a:bodyPr wrap="square">
            <a:spAutoFit/>
          </a:bodyPr>
          <a:lstStyle/>
          <a:p>
            <a:r>
              <a:rPr lang="nl-NL" sz="4000"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Gemarkeerde snit</a:t>
            </a:r>
            <a:endParaRPr lang="nl-NL" sz="4000" dirty="0">
              <a:solidFill>
                <a:schemeClr val="bg1"/>
              </a:solidFill>
            </a:endParaRPr>
          </a:p>
        </p:txBody>
      </p:sp>
      <p:sp>
        <p:nvSpPr>
          <p:cNvPr id="43" name="Afgeronde rechthoek 18">
            <a:extLst>
              <a:ext uri="{FF2B5EF4-FFF2-40B4-BE49-F238E27FC236}">
                <a16:creationId xmlns:a16="http://schemas.microsoft.com/office/drawing/2014/main" id="{C342B90B-30F3-8044-8196-CD5F5D22AF55}"/>
              </a:ext>
            </a:extLst>
          </p:cNvPr>
          <p:cNvSpPr/>
          <p:nvPr/>
        </p:nvSpPr>
        <p:spPr bwMode="auto">
          <a:xfrm>
            <a:off x="4368068" y="4788880"/>
            <a:ext cx="304731" cy="1748337"/>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4" name="Afgeronde rechthoek 18">
            <a:extLst>
              <a:ext uri="{FF2B5EF4-FFF2-40B4-BE49-F238E27FC236}">
                <a16:creationId xmlns:a16="http://schemas.microsoft.com/office/drawing/2014/main" id="{1A737ADD-B80F-DA4B-92D7-285BE62A8F4C}"/>
              </a:ext>
            </a:extLst>
          </p:cNvPr>
          <p:cNvSpPr/>
          <p:nvPr/>
        </p:nvSpPr>
        <p:spPr bwMode="auto">
          <a:xfrm>
            <a:off x="4323901" y="1070569"/>
            <a:ext cx="304731" cy="159060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5" name="Afgeronde rechthoek 18">
            <a:extLst>
              <a:ext uri="{FF2B5EF4-FFF2-40B4-BE49-F238E27FC236}">
                <a16:creationId xmlns:a16="http://schemas.microsoft.com/office/drawing/2014/main" id="{5CF7E13D-87FE-5B42-A13E-BD80108B47F1}"/>
              </a:ext>
            </a:extLst>
          </p:cNvPr>
          <p:cNvSpPr/>
          <p:nvPr/>
        </p:nvSpPr>
        <p:spPr bwMode="auto">
          <a:xfrm>
            <a:off x="3549669" y="1070569"/>
            <a:ext cx="430631" cy="159060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6" name="Afgeronde rechthoek 18">
            <a:extLst>
              <a:ext uri="{FF2B5EF4-FFF2-40B4-BE49-F238E27FC236}">
                <a16:creationId xmlns:a16="http://schemas.microsoft.com/office/drawing/2014/main" id="{1D68BE31-D124-7043-BD50-EE75C2EBAE79}"/>
              </a:ext>
            </a:extLst>
          </p:cNvPr>
          <p:cNvSpPr/>
          <p:nvPr/>
        </p:nvSpPr>
        <p:spPr bwMode="auto">
          <a:xfrm>
            <a:off x="3591820" y="4790941"/>
            <a:ext cx="476441" cy="1748337"/>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2066252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9" presetClass="emph" presetSubtype="0" grpId="1" nodeType="withEffect">
                                  <p:stCondLst>
                                    <p:cond delay="0"/>
                                  </p:stCondLst>
                                  <p:childTnLst>
                                    <p:set>
                                      <p:cBhvr>
                                        <p:cTn id="34" dur="indefinite"/>
                                        <p:tgtEl>
                                          <p:spTgt spid="39"/>
                                        </p:tgtEl>
                                        <p:attrNameLst>
                                          <p:attrName>style.opacity</p:attrName>
                                        </p:attrNameLst>
                                      </p:cBhvr>
                                      <p:to>
                                        <p:strVal val="0.35"/>
                                      </p:to>
                                    </p:set>
                                    <p:animEffect filter="image" prLst="opacity: 0.35">
                                      <p:cBhvr rctx="IE">
                                        <p:cTn id="35" dur="indefinite"/>
                                        <p:tgtEl>
                                          <p:spTgt spid="39"/>
                                        </p:tgtEl>
                                      </p:cBhvr>
                                    </p:animEffect>
                                  </p:childTnLst>
                                </p:cTn>
                              </p:par>
                              <p:par>
                                <p:cTn id="36" presetID="9" presetClass="emph" presetSubtype="0" grpId="1" nodeType="withEffect">
                                  <p:stCondLst>
                                    <p:cond delay="0"/>
                                  </p:stCondLst>
                                  <p:childTnLst>
                                    <p:set>
                                      <p:cBhvr>
                                        <p:cTn id="37" dur="indefinite"/>
                                        <p:tgtEl>
                                          <p:spTgt spid="35"/>
                                        </p:tgtEl>
                                        <p:attrNameLst>
                                          <p:attrName>style.opacity</p:attrName>
                                        </p:attrNameLst>
                                      </p:cBhvr>
                                      <p:to>
                                        <p:strVal val="0.35"/>
                                      </p:to>
                                    </p:set>
                                    <p:animEffect filter="image" prLst="opacity: 0.35">
                                      <p:cBhvr rctx="IE">
                                        <p:cTn id="38" dur="indefinite"/>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9" presetClass="emph" presetSubtype="0" grpId="1" nodeType="withEffect">
                                  <p:stCondLst>
                                    <p:cond delay="0"/>
                                  </p:stCondLst>
                                  <p:childTnLst>
                                    <p:set>
                                      <p:cBhvr>
                                        <p:cTn id="48" dur="indefinite"/>
                                        <p:tgtEl>
                                          <p:spTgt spid="45"/>
                                        </p:tgtEl>
                                        <p:attrNameLst>
                                          <p:attrName>style.opacity</p:attrName>
                                        </p:attrNameLst>
                                      </p:cBhvr>
                                      <p:to>
                                        <p:strVal val="0.35"/>
                                      </p:to>
                                    </p:set>
                                    <p:animEffect filter="image" prLst="opacity: 0.35">
                                      <p:cBhvr rctx="IE">
                                        <p:cTn id="49" dur="indefinite"/>
                                        <p:tgtEl>
                                          <p:spTgt spid="45"/>
                                        </p:tgtEl>
                                      </p:cBhvr>
                                    </p:animEffect>
                                  </p:childTnLst>
                                </p:cTn>
                              </p:par>
                              <p:par>
                                <p:cTn id="50" presetID="9" presetClass="emph" presetSubtype="0" grpId="1" nodeType="withEffect">
                                  <p:stCondLst>
                                    <p:cond delay="0"/>
                                  </p:stCondLst>
                                  <p:childTnLst>
                                    <p:set>
                                      <p:cBhvr>
                                        <p:cTn id="51" dur="indefinite"/>
                                        <p:tgtEl>
                                          <p:spTgt spid="46"/>
                                        </p:tgtEl>
                                        <p:attrNameLst>
                                          <p:attrName>style.opacity</p:attrName>
                                        </p:attrNameLst>
                                      </p:cBhvr>
                                      <p:to>
                                        <p:strVal val="0.35"/>
                                      </p:to>
                                    </p:set>
                                    <p:animEffect filter="image" prLst="opacity: 0.35">
                                      <p:cBhvr rctx="IE">
                                        <p:cTn id="52" dur="indefinite"/>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35" grpId="0" animBg="1"/>
      <p:bldP spid="35" grpId="1" animBg="1"/>
      <p:bldP spid="39" grpId="0" animBg="1"/>
      <p:bldP spid="39" grpId="1" animBg="1"/>
      <p:bldP spid="42" grpId="0"/>
      <p:bldP spid="43" grpId="0" animBg="1"/>
      <p:bldP spid="44" grpId="0" animBg="1"/>
      <p:bldP spid="45" grpId="0" animBg="1"/>
      <p:bldP spid="45" grpId="1" animBg="1"/>
      <p:bldP spid="46" grpId="0" animBg="1"/>
      <p:bldP spid="4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3a</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22" name="Groep 21">
            <a:extLst>
              <a:ext uri="{FF2B5EF4-FFF2-40B4-BE49-F238E27FC236}">
                <a16:creationId xmlns:a16="http://schemas.microsoft.com/office/drawing/2014/main" id="{C9F571C1-853E-8944-92F6-BFF448B75BBF}"/>
              </a:ext>
            </a:extLst>
          </p:cNvPr>
          <p:cNvGrpSpPr/>
          <p:nvPr/>
        </p:nvGrpSpPr>
        <p:grpSpPr>
          <a:xfrm>
            <a:off x="5773833" y="2966681"/>
            <a:ext cx="1031041" cy="1626294"/>
            <a:chOff x="8028384" y="1889203"/>
            <a:chExt cx="1192939" cy="1819520"/>
          </a:xfrm>
        </p:grpSpPr>
        <p:sp>
          <p:nvSpPr>
            <p:cNvPr id="23" name="Afgeronde rechthoek 22">
              <a:extLst>
                <a:ext uri="{FF2B5EF4-FFF2-40B4-BE49-F238E27FC236}">
                  <a16:creationId xmlns:a16="http://schemas.microsoft.com/office/drawing/2014/main" id="{307E6B1A-576C-4543-B18E-E735F3988B9A}"/>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24" name="Picture 4">
              <a:extLst>
                <a:ext uri="{FF2B5EF4-FFF2-40B4-BE49-F238E27FC236}">
                  <a16:creationId xmlns:a16="http://schemas.microsoft.com/office/drawing/2014/main" id="{787E10D5-77E8-BC42-A4B9-5CDBDB0A74CE}"/>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a:extLst>
                <a:ext uri="{FF2B5EF4-FFF2-40B4-BE49-F238E27FC236}">
                  <a16:creationId xmlns:a16="http://schemas.microsoft.com/office/drawing/2014/main" id="{6F1143CF-109B-644B-B486-D9905B41C4BA}"/>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ep 25">
            <a:extLst>
              <a:ext uri="{FF2B5EF4-FFF2-40B4-BE49-F238E27FC236}">
                <a16:creationId xmlns:a16="http://schemas.microsoft.com/office/drawing/2014/main" id="{6BDA8E8E-7D16-C04D-81CD-6FAA0D3CB26D}"/>
              </a:ext>
            </a:extLst>
          </p:cNvPr>
          <p:cNvGrpSpPr/>
          <p:nvPr/>
        </p:nvGrpSpPr>
        <p:grpSpPr>
          <a:xfrm>
            <a:off x="2188915" y="2956735"/>
            <a:ext cx="1115616" cy="1559248"/>
            <a:chOff x="8028384" y="1889203"/>
            <a:chExt cx="1192939" cy="1819520"/>
          </a:xfrm>
        </p:grpSpPr>
        <p:sp>
          <p:nvSpPr>
            <p:cNvPr id="27" name="Afgeronde rechthoek 26">
              <a:extLst>
                <a:ext uri="{FF2B5EF4-FFF2-40B4-BE49-F238E27FC236}">
                  <a16:creationId xmlns:a16="http://schemas.microsoft.com/office/drawing/2014/main" id="{C62BB347-075B-3642-894F-6E77CECEBB7A}"/>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28" name="Picture 4">
              <a:extLst>
                <a:ext uri="{FF2B5EF4-FFF2-40B4-BE49-F238E27FC236}">
                  <a16:creationId xmlns:a16="http://schemas.microsoft.com/office/drawing/2014/main" id="{5F9DF5C4-2E3A-5E42-A2D1-C35B6A43A5B9}"/>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a:extLst>
                <a:ext uri="{FF2B5EF4-FFF2-40B4-BE49-F238E27FC236}">
                  <a16:creationId xmlns:a16="http://schemas.microsoft.com/office/drawing/2014/main" id="{E7F1B502-1516-CA4A-8609-1B25946AF59A}"/>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 name="Picture 2">
            <a:extLst>
              <a:ext uri="{FF2B5EF4-FFF2-40B4-BE49-F238E27FC236}">
                <a16:creationId xmlns:a16="http://schemas.microsoft.com/office/drawing/2014/main" id="{D5481DB2-1E08-8647-9079-C4A4D2C94FBE}"/>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84451" y="973046"/>
            <a:ext cx="1724791" cy="171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a:extLst>
              <a:ext uri="{FF2B5EF4-FFF2-40B4-BE49-F238E27FC236}">
                <a16:creationId xmlns:a16="http://schemas.microsoft.com/office/drawing/2014/main" id="{81CE3BD7-D149-6F4B-8F34-F70510BF72CE}"/>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68233" y="4792058"/>
            <a:ext cx="1743928" cy="172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Afgeronde rechthoek 18">
            <a:extLst>
              <a:ext uri="{FF2B5EF4-FFF2-40B4-BE49-F238E27FC236}">
                <a16:creationId xmlns:a16="http://schemas.microsoft.com/office/drawing/2014/main" id="{1C200969-6CCF-1C44-9173-5F4A185B10D6}"/>
              </a:ext>
            </a:extLst>
          </p:cNvPr>
          <p:cNvSpPr/>
          <p:nvPr/>
        </p:nvSpPr>
        <p:spPr bwMode="auto">
          <a:xfrm>
            <a:off x="4418663" y="4818934"/>
            <a:ext cx="1093498" cy="17030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9" name="Afgeronde rechthoek 19">
            <a:extLst>
              <a:ext uri="{FF2B5EF4-FFF2-40B4-BE49-F238E27FC236}">
                <a16:creationId xmlns:a16="http://schemas.microsoft.com/office/drawing/2014/main" id="{6A20F3D5-7E5F-D140-8D1E-5C0D07F1A52F}"/>
              </a:ext>
            </a:extLst>
          </p:cNvPr>
          <p:cNvSpPr/>
          <p:nvPr/>
        </p:nvSpPr>
        <p:spPr bwMode="auto">
          <a:xfrm>
            <a:off x="3784450" y="973046"/>
            <a:ext cx="345178" cy="1727557"/>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50" name="Picture 4">
            <a:extLst>
              <a:ext uri="{FF2B5EF4-FFF2-40B4-BE49-F238E27FC236}">
                <a16:creationId xmlns:a16="http://schemas.microsoft.com/office/drawing/2014/main" id="{1145F680-B663-9045-9B2B-3347D5DAADEC}"/>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57571" y="2928336"/>
            <a:ext cx="1771174" cy="170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
            <a:extLst>
              <a:ext uri="{FF2B5EF4-FFF2-40B4-BE49-F238E27FC236}">
                <a16:creationId xmlns:a16="http://schemas.microsoft.com/office/drawing/2014/main" id="{046CBA3B-A961-D84A-AA4E-3A3C9FD93745}"/>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744609" y="2936316"/>
            <a:ext cx="1758888" cy="170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Afgeronde rechthoek 18">
            <a:extLst>
              <a:ext uri="{FF2B5EF4-FFF2-40B4-BE49-F238E27FC236}">
                <a16:creationId xmlns:a16="http://schemas.microsoft.com/office/drawing/2014/main" id="{1F19D42E-1F53-D945-8DC0-900BF3CB2F00}"/>
              </a:ext>
            </a:extLst>
          </p:cNvPr>
          <p:cNvSpPr/>
          <p:nvPr/>
        </p:nvSpPr>
        <p:spPr bwMode="auto">
          <a:xfrm>
            <a:off x="4383420" y="996460"/>
            <a:ext cx="1093498" cy="17030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53" name="Afgeronde rechthoek 19">
            <a:extLst>
              <a:ext uri="{FF2B5EF4-FFF2-40B4-BE49-F238E27FC236}">
                <a16:creationId xmlns:a16="http://schemas.microsoft.com/office/drawing/2014/main" id="{74348ABB-3B1B-754F-82DE-F847BBBF1639}"/>
              </a:ext>
            </a:extLst>
          </p:cNvPr>
          <p:cNvSpPr/>
          <p:nvPr/>
        </p:nvSpPr>
        <p:spPr bwMode="auto">
          <a:xfrm>
            <a:off x="4068262" y="4820369"/>
            <a:ext cx="350401" cy="1701610"/>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 name="Afbeelding 3" descr="Afbeelding met patroon, zwart-wit&#10;&#10;Automatisch gegenereerde beschrijving">
            <a:extLst>
              <a:ext uri="{FF2B5EF4-FFF2-40B4-BE49-F238E27FC236}">
                <a16:creationId xmlns:a16="http://schemas.microsoft.com/office/drawing/2014/main" id="{C5024238-67FD-4B4E-9932-7430857A6B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6307" y="2956735"/>
            <a:ext cx="1059908" cy="1644464"/>
          </a:xfrm>
          <a:prstGeom prst="rect">
            <a:avLst/>
          </a:prstGeom>
        </p:spPr>
      </p:pic>
      <p:pic>
        <p:nvPicPr>
          <p:cNvPr id="7" name="Afbeelding 6" descr="Afbeelding met patroon, zwart-wit&#10;&#10;Beschrijving automatisch gegenereerd met gemiddelde betrouwbaarheid">
            <a:extLst>
              <a:ext uri="{FF2B5EF4-FFF2-40B4-BE49-F238E27FC236}">
                <a16:creationId xmlns:a16="http://schemas.microsoft.com/office/drawing/2014/main" id="{7965FAA0-1E8B-9A4D-A388-608DD779DE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2768" y="2962331"/>
            <a:ext cx="1065184" cy="1652651"/>
          </a:xfrm>
          <a:prstGeom prst="rect">
            <a:avLst/>
          </a:prstGeom>
        </p:spPr>
      </p:pic>
      <p:sp>
        <p:nvSpPr>
          <p:cNvPr id="58" name="Afgeronde rechthoek 18">
            <a:extLst>
              <a:ext uri="{FF2B5EF4-FFF2-40B4-BE49-F238E27FC236}">
                <a16:creationId xmlns:a16="http://schemas.microsoft.com/office/drawing/2014/main" id="{83436BAB-8691-024D-BBAC-B80B7BDBBE4F}"/>
              </a:ext>
            </a:extLst>
          </p:cNvPr>
          <p:cNvSpPr/>
          <p:nvPr/>
        </p:nvSpPr>
        <p:spPr bwMode="auto">
          <a:xfrm>
            <a:off x="2365102" y="2937837"/>
            <a:ext cx="1115616" cy="17030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11" name="Afbeelding 10" descr="Afbeelding met patroon, zwart-wit&#10;&#10;Automatisch gegenereerde beschrijving">
            <a:extLst>
              <a:ext uri="{FF2B5EF4-FFF2-40B4-BE49-F238E27FC236}">
                <a16:creationId xmlns:a16="http://schemas.microsoft.com/office/drawing/2014/main" id="{EF0B2730-4F11-1547-BDE1-2DD46E6516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9546" y="2942694"/>
            <a:ext cx="1067418" cy="1656115"/>
          </a:xfrm>
          <a:prstGeom prst="rect">
            <a:avLst/>
          </a:prstGeom>
        </p:spPr>
      </p:pic>
      <p:sp>
        <p:nvSpPr>
          <p:cNvPr id="59" name="Afgeronde rechthoek 18">
            <a:extLst>
              <a:ext uri="{FF2B5EF4-FFF2-40B4-BE49-F238E27FC236}">
                <a16:creationId xmlns:a16="http://schemas.microsoft.com/office/drawing/2014/main" id="{C913921F-4D84-4544-99FB-5D307D693E5A}"/>
              </a:ext>
            </a:extLst>
          </p:cNvPr>
          <p:cNvSpPr/>
          <p:nvPr/>
        </p:nvSpPr>
        <p:spPr bwMode="auto">
          <a:xfrm>
            <a:off x="6329226" y="2937837"/>
            <a:ext cx="1051566" cy="17030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9" name="Afbeelding 8" descr="Afbeelding met patroon, cirkel, Symmetrie, zwart-wit&#10;&#10;Automatisch gegenereerde beschrijving">
            <a:extLst>
              <a:ext uri="{FF2B5EF4-FFF2-40B4-BE49-F238E27FC236}">
                <a16:creationId xmlns:a16="http://schemas.microsoft.com/office/drawing/2014/main" id="{610B42BD-F93B-B749-8BF5-AA67FA66E1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4591" y="2946361"/>
            <a:ext cx="1067417" cy="1656115"/>
          </a:xfrm>
          <a:prstGeom prst="rect">
            <a:avLst/>
          </a:prstGeom>
        </p:spPr>
      </p:pic>
      <p:sp>
        <p:nvSpPr>
          <p:cNvPr id="60" name="Afgeronde rechthoek 18">
            <a:extLst>
              <a:ext uri="{FF2B5EF4-FFF2-40B4-BE49-F238E27FC236}">
                <a16:creationId xmlns:a16="http://schemas.microsoft.com/office/drawing/2014/main" id="{564E2383-3021-564F-AD58-ABC1E4828284}"/>
              </a:ext>
            </a:extLst>
          </p:cNvPr>
          <p:cNvSpPr/>
          <p:nvPr/>
        </p:nvSpPr>
        <p:spPr bwMode="auto">
          <a:xfrm>
            <a:off x="6084594" y="2950787"/>
            <a:ext cx="1093498" cy="17030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61" name="Afgeronde rechthoek 18">
            <a:extLst>
              <a:ext uri="{FF2B5EF4-FFF2-40B4-BE49-F238E27FC236}">
                <a16:creationId xmlns:a16="http://schemas.microsoft.com/office/drawing/2014/main" id="{30541B9D-B4E7-8D45-A36B-1DBA34DE8A68}"/>
              </a:ext>
            </a:extLst>
          </p:cNvPr>
          <p:cNvSpPr/>
          <p:nvPr/>
        </p:nvSpPr>
        <p:spPr bwMode="auto">
          <a:xfrm>
            <a:off x="2090634" y="2928336"/>
            <a:ext cx="1093498" cy="17030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2454290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9" presetClass="emph" presetSubtype="0" grpId="1" nodeType="withEffect">
                                  <p:stCondLst>
                                    <p:cond delay="0"/>
                                  </p:stCondLst>
                                  <p:childTnLst>
                                    <p:set>
                                      <p:cBhvr>
                                        <p:cTn id="38" dur="indefinite"/>
                                        <p:tgtEl>
                                          <p:spTgt spid="49"/>
                                        </p:tgtEl>
                                        <p:attrNameLst>
                                          <p:attrName>style.opacity</p:attrName>
                                        </p:attrNameLst>
                                      </p:cBhvr>
                                      <p:to>
                                        <p:strVal val="0.35"/>
                                      </p:to>
                                    </p:set>
                                    <p:animEffect filter="image" prLst="opacity: 0.35">
                                      <p:cBhvr rctx="IE">
                                        <p:cTn id="39" dur="indefinite"/>
                                        <p:tgtEl>
                                          <p:spTgt spid="49"/>
                                        </p:tgtEl>
                                      </p:cBhvr>
                                    </p:animEffect>
                                  </p:childTnLst>
                                </p:cTn>
                              </p:par>
                              <p:par>
                                <p:cTn id="40" presetID="9" presetClass="emph" presetSubtype="0" grpId="1" nodeType="withEffect">
                                  <p:stCondLst>
                                    <p:cond delay="0"/>
                                  </p:stCondLst>
                                  <p:childTnLst>
                                    <p:set>
                                      <p:cBhvr>
                                        <p:cTn id="41" dur="indefinite"/>
                                        <p:tgtEl>
                                          <p:spTgt spid="58"/>
                                        </p:tgtEl>
                                        <p:attrNameLst>
                                          <p:attrName>style.opacity</p:attrName>
                                        </p:attrNameLst>
                                      </p:cBhvr>
                                      <p:to>
                                        <p:strVal val="0.35"/>
                                      </p:to>
                                    </p:set>
                                    <p:animEffect filter="image" prLst="opacity: 0.35">
                                      <p:cBhvr rctx="IE">
                                        <p:cTn id="42" dur="indefinite"/>
                                        <p:tgtEl>
                                          <p:spTgt spid="58"/>
                                        </p:tgtEl>
                                      </p:cBhvr>
                                    </p:animEffect>
                                  </p:childTnLst>
                                </p:cTn>
                              </p:par>
                              <p:par>
                                <p:cTn id="43" presetID="9" presetClass="emph" presetSubtype="0" grpId="1" nodeType="withEffect">
                                  <p:stCondLst>
                                    <p:cond delay="0"/>
                                  </p:stCondLst>
                                  <p:childTnLst>
                                    <p:set>
                                      <p:cBhvr>
                                        <p:cTn id="44" dur="indefinite"/>
                                        <p:tgtEl>
                                          <p:spTgt spid="48"/>
                                        </p:tgtEl>
                                        <p:attrNameLst>
                                          <p:attrName>style.opacity</p:attrName>
                                        </p:attrNameLst>
                                      </p:cBhvr>
                                      <p:to>
                                        <p:strVal val="0.35"/>
                                      </p:to>
                                    </p:set>
                                    <p:animEffect filter="image" prLst="opacity: 0.35">
                                      <p:cBhvr rctx="IE">
                                        <p:cTn id="45" dur="indefinite"/>
                                        <p:tgtEl>
                                          <p:spTgt spid="48"/>
                                        </p:tgtEl>
                                      </p:cBhvr>
                                    </p:animEffect>
                                  </p:childTnLst>
                                </p:cTn>
                              </p:par>
                              <p:par>
                                <p:cTn id="46" presetID="9" presetClass="emph" presetSubtype="0" grpId="1" nodeType="withEffect">
                                  <p:stCondLst>
                                    <p:cond delay="0"/>
                                  </p:stCondLst>
                                  <p:childTnLst>
                                    <p:set>
                                      <p:cBhvr>
                                        <p:cTn id="47" dur="indefinite"/>
                                        <p:tgtEl>
                                          <p:spTgt spid="59"/>
                                        </p:tgtEl>
                                        <p:attrNameLst>
                                          <p:attrName>style.opacity</p:attrName>
                                        </p:attrNameLst>
                                      </p:cBhvr>
                                      <p:to>
                                        <p:strVal val="0.35"/>
                                      </p:to>
                                    </p:set>
                                    <p:animEffect filter="image" prLst="opacity: 0.35">
                                      <p:cBhvr rctx="IE">
                                        <p:cTn id="48" dur="indefinite"/>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48" grpId="0" animBg="1"/>
      <p:bldP spid="48" grpId="1" animBg="1"/>
      <p:bldP spid="49" grpId="0" animBg="1"/>
      <p:bldP spid="49" grpId="1" animBg="1"/>
      <p:bldP spid="52" grpId="0" animBg="1"/>
      <p:bldP spid="53" grpId="0" animBg="1"/>
      <p:bldP spid="58" grpId="0" animBg="1"/>
      <p:bldP spid="58" grpId="1" animBg="1"/>
      <p:bldP spid="59" grpId="0" animBg="1"/>
      <p:bldP spid="59" grpId="1" animBg="1"/>
      <p:bldP spid="60"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3b</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22" name="Groep 21">
            <a:extLst>
              <a:ext uri="{FF2B5EF4-FFF2-40B4-BE49-F238E27FC236}">
                <a16:creationId xmlns:a16="http://schemas.microsoft.com/office/drawing/2014/main" id="{C9F571C1-853E-8944-92F6-BFF448B75BBF}"/>
              </a:ext>
            </a:extLst>
          </p:cNvPr>
          <p:cNvGrpSpPr/>
          <p:nvPr/>
        </p:nvGrpSpPr>
        <p:grpSpPr>
          <a:xfrm>
            <a:off x="5773833" y="2966681"/>
            <a:ext cx="1031041" cy="1626294"/>
            <a:chOff x="8028384" y="1889203"/>
            <a:chExt cx="1192939" cy="1819520"/>
          </a:xfrm>
        </p:grpSpPr>
        <p:sp>
          <p:nvSpPr>
            <p:cNvPr id="23" name="Afgeronde rechthoek 22">
              <a:extLst>
                <a:ext uri="{FF2B5EF4-FFF2-40B4-BE49-F238E27FC236}">
                  <a16:creationId xmlns:a16="http://schemas.microsoft.com/office/drawing/2014/main" id="{307E6B1A-576C-4543-B18E-E735F3988B9A}"/>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24" name="Picture 4">
              <a:extLst>
                <a:ext uri="{FF2B5EF4-FFF2-40B4-BE49-F238E27FC236}">
                  <a16:creationId xmlns:a16="http://schemas.microsoft.com/office/drawing/2014/main" id="{787E10D5-77E8-BC42-A4B9-5CDBDB0A74CE}"/>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a:extLst>
                <a:ext uri="{FF2B5EF4-FFF2-40B4-BE49-F238E27FC236}">
                  <a16:creationId xmlns:a16="http://schemas.microsoft.com/office/drawing/2014/main" id="{6F1143CF-109B-644B-B486-D9905B41C4BA}"/>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ep 25">
            <a:extLst>
              <a:ext uri="{FF2B5EF4-FFF2-40B4-BE49-F238E27FC236}">
                <a16:creationId xmlns:a16="http://schemas.microsoft.com/office/drawing/2014/main" id="{6BDA8E8E-7D16-C04D-81CD-6FAA0D3CB26D}"/>
              </a:ext>
            </a:extLst>
          </p:cNvPr>
          <p:cNvGrpSpPr/>
          <p:nvPr/>
        </p:nvGrpSpPr>
        <p:grpSpPr>
          <a:xfrm>
            <a:off x="1848422" y="2958867"/>
            <a:ext cx="1115616" cy="1559248"/>
            <a:chOff x="8028384" y="1889203"/>
            <a:chExt cx="1192939" cy="1819520"/>
          </a:xfrm>
        </p:grpSpPr>
        <p:sp>
          <p:nvSpPr>
            <p:cNvPr id="27" name="Afgeronde rechthoek 26">
              <a:extLst>
                <a:ext uri="{FF2B5EF4-FFF2-40B4-BE49-F238E27FC236}">
                  <a16:creationId xmlns:a16="http://schemas.microsoft.com/office/drawing/2014/main" id="{C62BB347-075B-3642-894F-6E77CECEBB7A}"/>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28" name="Picture 4">
              <a:extLst>
                <a:ext uri="{FF2B5EF4-FFF2-40B4-BE49-F238E27FC236}">
                  <a16:creationId xmlns:a16="http://schemas.microsoft.com/office/drawing/2014/main" id="{5F9DF5C4-2E3A-5E42-A2D1-C35B6A43A5B9}"/>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a:extLst>
                <a:ext uri="{FF2B5EF4-FFF2-40B4-BE49-F238E27FC236}">
                  <a16:creationId xmlns:a16="http://schemas.microsoft.com/office/drawing/2014/main" id="{E7F1B502-1516-CA4A-8609-1B25946AF59A}"/>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 name="Picture 2">
            <a:extLst>
              <a:ext uri="{FF2B5EF4-FFF2-40B4-BE49-F238E27FC236}">
                <a16:creationId xmlns:a16="http://schemas.microsoft.com/office/drawing/2014/main" id="{D5481DB2-1E08-8647-9079-C4A4D2C94FBE}"/>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84451" y="973046"/>
            <a:ext cx="1724791" cy="171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a:extLst>
              <a:ext uri="{FF2B5EF4-FFF2-40B4-BE49-F238E27FC236}">
                <a16:creationId xmlns:a16="http://schemas.microsoft.com/office/drawing/2014/main" id="{81CE3BD7-D149-6F4B-8F34-F70510BF72CE}"/>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68233" y="4792058"/>
            <a:ext cx="1743928" cy="172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Afgeronde rechthoek 18">
            <a:extLst>
              <a:ext uri="{FF2B5EF4-FFF2-40B4-BE49-F238E27FC236}">
                <a16:creationId xmlns:a16="http://schemas.microsoft.com/office/drawing/2014/main" id="{1C200969-6CCF-1C44-9173-5F4A185B10D6}"/>
              </a:ext>
            </a:extLst>
          </p:cNvPr>
          <p:cNvSpPr/>
          <p:nvPr/>
        </p:nvSpPr>
        <p:spPr bwMode="auto">
          <a:xfrm>
            <a:off x="4414801" y="4818934"/>
            <a:ext cx="1062118" cy="16609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9" name="Afgeronde rechthoek 19">
            <a:extLst>
              <a:ext uri="{FF2B5EF4-FFF2-40B4-BE49-F238E27FC236}">
                <a16:creationId xmlns:a16="http://schemas.microsoft.com/office/drawing/2014/main" id="{6A20F3D5-7E5F-D140-8D1E-5C0D07F1A52F}"/>
              </a:ext>
            </a:extLst>
          </p:cNvPr>
          <p:cNvSpPr/>
          <p:nvPr/>
        </p:nvSpPr>
        <p:spPr bwMode="auto">
          <a:xfrm>
            <a:off x="3824377" y="996460"/>
            <a:ext cx="299500" cy="1665259"/>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52" name="Afgeronde rechthoek 18">
            <a:extLst>
              <a:ext uri="{FF2B5EF4-FFF2-40B4-BE49-F238E27FC236}">
                <a16:creationId xmlns:a16="http://schemas.microsoft.com/office/drawing/2014/main" id="{1F19D42E-1F53-D945-8DC0-900BF3CB2F00}"/>
              </a:ext>
            </a:extLst>
          </p:cNvPr>
          <p:cNvSpPr/>
          <p:nvPr/>
        </p:nvSpPr>
        <p:spPr bwMode="auto">
          <a:xfrm>
            <a:off x="4414800" y="996460"/>
            <a:ext cx="1062118" cy="1665259"/>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53" name="Afgeronde rechthoek 19">
            <a:extLst>
              <a:ext uri="{FF2B5EF4-FFF2-40B4-BE49-F238E27FC236}">
                <a16:creationId xmlns:a16="http://schemas.microsoft.com/office/drawing/2014/main" id="{74348ABB-3B1B-754F-82DE-F847BBBF1639}"/>
              </a:ext>
            </a:extLst>
          </p:cNvPr>
          <p:cNvSpPr/>
          <p:nvPr/>
        </p:nvSpPr>
        <p:spPr bwMode="auto">
          <a:xfrm>
            <a:off x="4068262" y="4820369"/>
            <a:ext cx="350401" cy="166094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0" name="Picture 4">
            <a:extLst>
              <a:ext uri="{FF2B5EF4-FFF2-40B4-BE49-F238E27FC236}">
                <a16:creationId xmlns:a16="http://schemas.microsoft.com/office/drawing/2014/main" id="{9AA8F73D-7888-CA44-BD6B-5F2753DF486C}"/>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686650" y="2821554"/>
            <a:ext cx="1995598" cy="193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a:extLst>
              <a:ext uri="{FF2B5EF4-FFF2-40B4-BE49-F238E27FC236}">
                <a16:creationId xmlns:a16="http://schemas.microsoft.com/office/drawing/2014/main" id="{F08FB128-D375-5847-85DA-48B2DFFBFDEF}"/>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485282" y="2829165"/>
            <a:ext cx="1961810" cy="193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Afgeronde rechthoek 18">
            <a:extLst>
              <a:ext uri="{FF2B5EF4-FFF2-40B4-BE49-F238E27FC236}">
                <a16:creationId xmlns:a16="http://schemas.microsoft.com/office/drawing/2014/main" id="{BCDD78FE-4D3D-264F-9EB4-E80580348E7C}"/>
              </a:ext>
            </a:extLst>
          </p:cNvPr>
          <p:cNvSpPr/>
          <p:nvPr/>
        </p:nvSpPr>
        <p:spPr bwMode="auto">
          <a:xfrm>
            <a:off x="2584345" y="2839588"/>
            <a:ext cx="1059421" cy="1881937"/>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57" name="Afgeronde rechthoek 19">
            <a:extLst>
              <a:ext uri="{FF2B5EF4-FFF2-40B4-BE49-F238E27FC236}">
                <a16:creationId xmlns:a16="http://schemas.microsoft.com/office/drawing/2014/main" id="{135CB1E7-1246-B148-827A-4AE68C4B2853}"/>
              </a:ext>
            </a:extLst>
          </p:cNvPr>
          <p:cNvSpPr/>
          <p:nvPr/>
        </p:nvSpPr>
        <p:spPr bwMode="auto">
          <a:xfrm>
            <a:off x="1716061" y="2839588"/>
            <a:ext cx="256913" cy="1881937"/>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55" name="Afgeronde rechthoek 18">
            <a:extLst>
              <a:ext uri="{FF2B5EF4-FFF2-40B4-BE49-F238E27FC236}">
                <a16:creationId xmlns:a16="http://schemas.microsoft.com/office/drawing/2014/main" id="{930EBE46-C0E4-5941-A6D7-E4F7CCA41B1D}"/>
              </a:ext>
            </a:extLst>
          </p:cNvPr>
          <p:cNvSpPr/>
          <p:nvPr/>
        </p:nvSpPr>
        <p:spPr bwMode="auto">
          <a:xfrm>
            <a:off x="6200088" y="2840377"/>
            <a:ext cx="1247003" cy="1892650"/>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dirty="0">
              <a:latin typeface="Verdana" pitchFamily="34" charset="0"/>
              <a:cs typeface="Arial" charset="0"/>
            </a:endParaRPr>
          </a:p>
        </p:txBody>
      </p:sp>
      <p:sp>
        <p:nvSpPr>
          <p:cNvPr id="56" name="Afgeronde rechthoek 19">
            <a:extLst>
              <a:ext uri="{FF2B5EF4-FFF2-40B4-BE49-F238E27FC236}">
                <a16:creationId xmlns:a16="http://schemas.microsoft.com/office/drawing/2014/main" id="{AB0CAA9B-6333-B94B-ABD0-1F61C1524522}"/>
              </a:ext>
            </a:extLst>
          </p:cNvPr>
          <p:cNvSpPr/>
          <p:nvPr/>
        </p:nvSpPr>
        <p:spPr bwMode="auto">
          <a:xfrm>
            <a:off x="5884119" y="2841381"/>
            <a:ext cx="315969" cy="1891646"/>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2889958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9" presetClass="emph" presetSubtype="0" grpId="1" nodeType="withEffect">
                                  <p:stCondLst>
                                    <p:cond delay="0"/>
                                  </p:stCondLst>
                                  <p:childTnLst>
                                    <p:set>
                                      <p:cBhvr>
                                        <p:cTn id="32" dur="indefinite"/>
                                        <p:tgtEl>
                                          <p:spTgt spid="48"/>
                                        </p:tgtEl>
                                        <p:attrNameLst>
                                          <p:attrName>style.opacity</p:attrName>
                                        </p:attrNameLst>
                                      </p:cBhvr>
                                      <p:to>
                                        <p:strVal val="0.35"/>
                                      </p:to>
                                    </p:set>
                                    <p:animEffect filter="image" prLst="opacity: 0.35">
                                      <p:cBhvr rctx="IE">
                                        <p:cTn id="33" dur="indefinite"/>
                                        <p:tgtEl>
                                          <p:spTgt spid="48"/>
                                        </p:tgtEl>
                                      </p:cBhvr>
                                    </p:animEffect>
                                  </p:childTnLst>
                                </p:cTn>
                              </p:par>
                              <p:par>
                                <p:cTn id="34" presetID="9" presetClass="emph" presetSubtype="0" grpId="1" nodeType="withEffect">
                                  <p:stCondLst>
                                    <p:cond delay="0"/>
                                  </p:stCondLst>
                                  <p:childTnLst>
                                    <p:set>
                                      <p:cBhvr>
                                        <p:cTn id="35" dur="indefinite"/>
                                        <p:tgtEl>
                                          <p:spTgt spid="54"/>
                                        </p:tgtEl>
                                        <p:attrNameLst>
                                          <p:attrName>style.opacity</p:attrName>
                                        </p:attrNameLst>
                                      </p:cBhvr>
                                      <p:to>
                                        <p:strVal val="0.35"/>
                                      </p:to>
                                    </p:set>
                                    <p:animEffect filter="image" prLst="opacity: 0.35">
                                      <p:cBhvr rctx="IE">
                                        <p:cTn id="36" dur="indefinite"/>
                                        <p:tgtEl>
                                          <p:spTgt spid="54"/>
                                        </p:tgtEl>
                                      </p:cBhvr>
                                    </p:animEffect>
                                  </p:childTnLst>
                                </p:cTn>
                              </p:par>
                              <p:par>
                                <p:cTn id="37" presetID="9" presetClass="emph" presetSubtype="0" grpId="1" nodeType="withEffect">
                                  <p:stCondLst>
                                    <p:cond delay="0"/>
                                  </p:stCondLst>
                                  <p:childTnLst>
                                    <p:set>
                                      <p:cBhvr>
                                        <p:cTn id="38" dur="indefinite"/>
                                        <p:tgtEl>
                                          <p:spTgt spid="55"/>
                                        </p:tgtEl>
                                        <p:attrNameLst>
                                          <p:attrName>style.opacity</p:attrName>
                                        </p:attrNameLst>
                                      </p:cBhvr>
                                      <p:to>
                                        <p:strVal val="0.35"/>
                                      </p:to>
                                    </p:set>
                                    <p:animEffect filter="image" prLst="opacity: 0.35">
                                      <p:cBhvr rctx="IE">
                                        <p:cTn id="39" dur="indefinite"/>
                                        <p:tgtEl>
                                          <p:spTgt spid="55"/>
                                        </p:tgtEl>
                                      </p:cBhvr>
                                    </p:animEffect>
                                  </p:childTnLst>
                                </p:cTn>
                              </p:par>
                              <p:par>
                                <p:cTn id="40" presetID="9" presetClass="emph" presetSubtype="0" grpId="1" nodeType="withEffect">
                                  <p:stCondLst>
                                    <p:cond delay="0"/>
                                  </p:stCondLst>
                                  <p:childTnLst>
                                    <p:set>
                                      <p:cBhvr>
                                        <p:cTn id="41" dur="indefinite"/>
                                        <p:tgtEl>
                                          <p:spTgt spid="49"/>
                                        </p:tgtEl>
                                        <p:attrNameLst>
                                          <p:attrName>style.opacity</p:attrName>
                                        </p:attrNameLst>
                                      </p:cBhvr>
                                      <p:to>
                                        <p:strVal val="0.25"/>
                                      </p:to>
                                    </p:set>
                                    <p:animEffect filter="image" prLst="opacity: 0.25">
                                      <p:cBhvr rctx="IE">
                                        <p:cTn id="42" dur="indefinite"/>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48" grpId="0" animBg="1"/>
      <p:bldP spid="48" grpId="1" animBg="1"/>
      <p:bldP spid="49" grpId="0" animBg="1"/>
      <p:bldP spid="49" grpId="1" animBg="1"/>
      <p:bldP spid="52" grpId="0" animBg="1"/>
      <p:bldP spid="53" grpId="0" animBg="1"/>
      <p:bldP spid="54" grpId="0" animBg="1"/>
      <p:bldP spid="54" grpId="1" animBg="1"/>
      <p:bldP spid="57" grpId="0" animBg="1"/>
      <p:bldP spid="55" grpId="0" animBg="1"/>
      <p:bldP spid="55" grpId="1"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4</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9" name="Picture 2">
            <a:extLst>
              <a:ext uri="{FF2B5EF4-FFF2-40B4-BE49-F238E27FC236}">
                <a16:creationId xmlns:a16="http://schemas.microsoft.com/office/drawing/2014/main" id="{FCBEEBBD-2FE4-9E4A-BBF4-368E8699E79F}"/>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29247" y="1026108"/>
            <a:ext cx="1685158" cy="166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a:extLst>
              <a:ext uri="{FF2B5EF4-FFF2-40B4-BE49-F238E27FC236}">
                <a16:creationId xmlns:a16="http://schemas.microsoft.com/office/drawing/2014/main" id="{919B64C0-B8E9-B742-99D4-65D0468FFB20}"/>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71075" y="4758908"/>
            <a:ext cx="1719651" cy="173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Afgeronde rechthoek 16">
            <a:extLst>
              <a:ext uri="{FF2B5EF4-FFF2-40B4-BE49-F238E27FC236}">
                <a16:creationId xmlns:a16="http://schemas.microsoft.com/office/drawing/2014/main" id="{163D7344-96EC-794C-9D37-73D301A0FEEA}"/>
              </a:ext>
            </a:extLst>
          </p:cNvPr>
          <p:cNvSpPr/>
          <p:nvPr/>
        </p:nvSpPr>
        <p:spPr bwMode="auto">
          <a:xfrm>
            <a:off x="4468872" y="1042080"/>
            <a:ext cx="1006929" cy="161518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mj-lt"/>
              <a:cs typeface="Arial" charset="0"/>
            </a:endParaRPr>
          </a:p>
        </p:txBody>
      </p:sp>
      <p:sp>
        <p:nvSpPr>
          <p:cNvPr id="62" name="Afgeronde rechthoek 17">
            <a:extLst>
              <a:ext uri="{FF2B5EF4-FFF2-40B4-BE49-F238E27FC236}">
                <a16:creationId xmlns:a16="http://schemas.microsoft.com/office/drawing/2014/main" id="{8F0A1C04-10C5-8047-AE4B-2D3C17181BA3}"/>
              </a:ext>
            </a:extLst>
          </p:cNvPr>
          <p:cNvSpPr/>
          <p:nvPr/>
        </p:nvSpPr>
        <p:spPr bwMode="auto">
          <a:xfrm>
            <a:off x="3822372" y="4785208"/>
            <a:ext cx="288991" cy="165684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mj-lt"/>
              <a:cs typeface="Arial" charset="0"/>
            </a:endParaRPr>
          </a:p>
        </p:txBody>
      </p:sp>
      <p:pic>
        <p:nvPicPr>
          <p:cNvPr id="63" name="Picture 4">
            <a:extLst>
              <a:ext uri="{FF2B5EF4-FFF2-40B4-BE49-F238E27FC236}">
                <a16:creationId xmlns:a16="http://schemas.microsoft.com/office/drawing/2014/main" id="{F2FA078C-EE98-2542-B8D2-286A8F592F43}"/>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74236" y="2890937"/>
            <a:ext cx="1706153" cy="166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5">
            <a:extLst>
              <a:ext uri="{FF2B5EF4-FFF2-40B4-BE49-F238E27FC236}">
                <a16:creationId xmlns:a16="http://schemas.microsoft.com/office/drawing/2014/main" id="{AEBE5CAA-52FD-BE4A-AED3-9B7640F781B3}"/>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957172" y="2890937"/>
            <a:ext cx="1656715" cy="166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Afgeronde rechthoek 17">
            <a:extLst>
              <a:ext uri="{FF2B5EF4-FFF2-40B4-BE49-F238E27FC236}">
                <a16:creationId xmlns:a16="http://schemas.microsoft.com/office/drawing/2014/main" id="{C4BCA1D3-EE23-C54E-AF0B-DACFA45EDB63}"/>
              </a:ext>
            </a:extLst>
          </p:cNvPr>
          <p:cNvSpPr/>
          <p:nvPr/>
        </p:nvSpPr>
        <p:spPr bwMode="auto">
          <a:xfrm>
            <a:off x="4119559" y="4793793"/>
            <a:ext cx="288991" cy="165684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mj-lt"/>
              <a:cs typeface="Arial" charset="0"/>
            </a:endParaRPr>
          </a:p>
        </p:txBody>
      </p:sp>
      <p:sp>
        <p:nvSpPr>
          <p:cNvPr id="66" name="Afgeronde rechthoek 17">
            <a:extLst>
              <a:ext uri="{FF2B5EF4-FFF2-40B4-BE49-F238E27FC236}">
                <a16:creationId xmlns:a16="http://schemas.microsoft.com/office/drawing/2014/main" id="{6602ABC2-51CD-7549-9866-90C3A8C162CE}"/>
              </a:ext>
            </a:extLst>
          </p:cNvPr>
          <p:cNvSpPr/>
          <p:nvPr/>
        </p:nvSpPr>
        <p:spPr bwMode="auto">
          <a:xfrm>
            <a:off x="4179881" y="1042081"/>
            <a:ext cx="288991" cy="161518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mj-lt"/>
              <a:cs typeface="Arial" charset="0"/>
            </a:endParaRPr>
          </a:p>
        </p:txBody>
      </p:sp>
    </p:spTree>
    <p:extLst>
      <p:ext uri="{BB962C8B-B14F-4D97-AF65-F5344CB8AC3E}">
        <p14:creationId xmlns:p14="http://schemas.microsoft.com/office/powerpoint/2010/main" val="2118259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61" grpId="0" animBg="1"/>
      <p:bldP spid="62"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5</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3">
            <a:extLst>
              <a:ext uri="{FF2B5EF4-FFF2-40B4-BE49-F238E27FC236}">
                <a16:creationId xmlns:a16="http://schemas.microsoft.com/office/drawing/2014/main" id="{A0C97280-CF33-0941-9C1D-2B75880BE123}"/>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927037" y="4866662"/>
            <a:ext cx="1325500" cy="161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a16="http://schemas.microsoft.com/office/drawing/2014/main" id="{117F8BA0-0660-D944-86C1-576637FED89C}"/>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81825" y="1027181"/>
            <a:ext cx="1376045" cy="162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Afgeronde rechthoek 19">
            <a:extLst>
              <a:ext uri="{FF2B5EF4-FFF2-40B4-BE49-F238E27FC236}">
                <a16:creationId xmlns:a16="http://schemas.microsoft.com/office/drawing/2014/main" id="{07DD836C-FAF9-0E43-B907-EA900F157E0D}"/>
              </a:ext>
            </a:extLst>
          </p:cNvPr>
          <p:cNvSpPr/>
          <p:nvPr/>
        </p:nvSpPr>
        <p:spPr bwMode="auto">
          <a:xfrm>
            <a:off x="4215547" y="1027182"/>
            <a:ext cx="1021850" cy="162082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26" name="Picture 4">
            <a:extLst>
              <a:ext uri="{FF2B5EF4-FFF2-40B4-BE49-F238E27FC236}">
                <a16:creationId xmlns:a16="http://schemas.microsoft.com/office/drawing/2014/main" id="{84141E47-CEF1-BA43-BE0E-282732D565F7}"/>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87994" y="2970098"/>
            <a:ext cx="1766465" cy="162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a:extLst>
              <a:ext uri="{FF2B5EF4-FFF2-40B4-BE49-F238E27FC236}">
                <a16:creationId xmlns:a16="http://schemas.microsoft.com/office/drawing/2014/main" id="{628845B0-72AF-7F4E-9FBF-E48F16DCBFB2}"/>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786130" y="2970098"/>
            <a:ext cx="1831133" cy="162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Afgeronde rechthoek 18">
            <a:extLst>
              <a:ext uri="{FF2B5EF4-FFF2-40B4-BE49-F238E27FC236}">
                <a16:creationId xmlns:a16="http://schemas.microsoft.com/office/drawing/2014/main" id="{917937EA-524D-6B4C-84F5-F4DD9AF6EB2E}"/>
              </a:ext>
            </a:extLst>
          </p:cNvPr>
          <p:cNvSpPr/>
          <p:nvPr/>
        </p:nvSpPr>
        <p:spPr bwMode="auto">
          <a:xfrm>
            <a:off x="4236019" y="4878016"/>
            <a:ext cx="1016519" cy="1602257"/>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1193159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5"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6b</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
            <a:extLst>
              <a:ext uri="{FF2B5EF4-FFF2-40B4-BE49-F238E27FC236}">
                <a16:creationId xmlns:a16="http://schemas.microsoft.com/office/drawing/2014/main" id="{FB84EF90-88DC-9543-BABE-210ECE608D6C}"/>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53936" y="4848070"/>
            <a:ext cx="1659828" cy="161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a:extLst>
              <a:ext uri="{FF2B5EF4-FFF2-40B4-BE49-F238E27FC236}">
                <a16:creationId xmlns:a16="http://schemas.microsoft.com/office/drawing/2014/main" id="{66CC582B-2660-8B4D-BB76-DC4A3ED770B8}"/>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00986" y="1024587"/>
            <a:ext cx="1658878" cy="162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Afgeronde rechthoek 18">
            <a:extLst>
              <a:ext uri="{FF2B5EF4-FFF2-40B4-BE49-F238E27FC236}">
                <a16:creationId xmlns:a16="http://schemas.microsoft.com/office/drawing/2014/main" id="{91066B58-7A78-544C-9C23-A2C322B559AE}"/>
              </a:ext>
            </a:extLst>
          </p:cNvPr>
          <p:cNvSpPr/>
          <p:nvPr/>
        </p:nvSpPr>
        <p:spPr bwMode="auto">
          <a:xfrm>
            <a:off x="4424133" y="4848070"/>
            <a:ext cx="1035731" cy="1600200"/>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0" name="Afgeronde rechthoek 19">
            <a:extLst>
              <a:ext uri="{FF2B5EF4-FFF2-40B4-BE49-F238E27FC236}">
                <a16:creationId xmlns:a16="http://schemas.microsoft.com/office/drawing/2014/main" id="{C851177B-38E3-2E4C-A9E5-1F5B5B33854C}"/>
              </a:ext>
            </a:extLst>
          </p:cNvPr>
          <p:cNvSpPr/>
          <p:nvPr/>
        </p:nvSpPr>
        <p:spPr bwMode="auto">
          <a:xfrm>
            <a:off x="4379214" y="1040695"/>
            <a:ext cx="1038559" cy="160972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3" name="Picture 4">
            <a:extLst>
              <a:ext uri="{FF2B5EF4-FFF2-40B4-BE49-F238E27FC236}">
                <a16:creationId xmlns:a16="http://schemas.microsoft.com/office/drawing/2014/main" id="{E50F5D3E-9048-FF40-9B48-9AEB6AC9E925}"/>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810615" y="2914643"/>
            <a:ext cx="1615959" cy="160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5">
            <a:extLst>
              <a:ext uri="{FF2B5EF4-FFF2-40B4-BE49-F238E27FC236}">
                <a16:creationId xmlns:a16="http://schemas.microsoft.com/office/drawing/2014/main" id="{B402CD61-EF06-134B-8320-19B26F5B5BA4}"/>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85563" y="2914643"/>
            <a:ext cx="1726047" cy="160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Afgeronde rechthoek 18">
            <a:extLst>
              <a:ext uri="{FF2B5EF4-FFF2-40B4-BE49-F238E27FC236}">
                <a16:creationId xmlns:a16="http://schemas.microsoft.com/office/drawing/2014/main" id="{33958A50-A9C9-A84D-9B45-41B79C561C0B}"/>
              </a:ext>
            </a:extLst>
          </p:cNvPr>
          <p:cNvSpPr/>
          <p:nvPr/>
        </p:nvSpPr>
        <p:spPr bwMode="auto">
          <a:xfrm>
            <a:off x="1810615" y="2934294"/>
            <a:ext cx="313253" cy="1583581"/>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1910258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9" grpId="0" animBg="1"/>
      <p:bldP spid="30"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7a</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3">
            <a:extLst>
              <a:ext uri="{FF2B5EF4-FFF2-40B4-BE49-F238E27FC236}">
                <a16:creationId xmlns:a16="http://schemas.microsoft.com/office/drawing/2014/main" id="{0BDCE8CD-E825-914D-911E-B27B62C7BE29}"/>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905144" y="1081156"/>
            <a:ext cx="1354027" cy="165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a16="http://schemas.microsoft.com/office/drawing/2014/main" id="{588EEA02-3378-E64B-A016-9C6D8268B375}"/>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027662" y="4798826"/>
            <a:ext cx="1426589" cy="164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Afgeronde rechthoek 18">
            <a:extLst>
              <a:ext uri="{FF2B5EF4-FFF2-40B4-BE49-F238E27FC236}">
                <a16:creationId xmlns:a16="http://schemas.microsoft.com/office/drawing/2014/main" id="{F5BDCCD5-C378-4845-A8E0-CB96225BC798}"/>
              </a:ext>
            </a:extLst>
          </p:cNvPr>
          <p:cNvSpPr/>
          <p:nvPr/>
        </p:nvSpPr>
        <p:spPr bwMode="auto">
          <a:xfrm>
            <a:off x="4068262" y="4835846"/>
            <a:ext cx="325789" cy="160490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6" name="Afgeronde rechthoek 19">
            <a:extLst>
              <a:ext uri="{FF2B5EF4-FFF2-40B4-BE49-F238E27FC236}">
                <a16:creationId xmlns:a16="http://schemas.microsoft.com/office/drawing/2014/main" id="{C61B9A70-D49D-A44A-BC35-257B185DA89D}"/>
              </a:ext>
            </a:extLst>
          </p:cNvPr>
          <p:cNvSpPr/>
          <p:nvPr/>
        </p:nvSpPr>
        <p:spPr bwMode="auto">
          <a:xfrm>
            <a:off x="4205565" y="1081157"/>
            <a:ext cx="1053606" cy="160972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27" name="Picture 4">
            <a:extLst>
              <a:ext uri="{FF2B5EF4-FFF2-40B4-BE49-F238E27FC236}">
                <a16:creationId xmlns:a16="http://schemas.microsoft.com/office/drawing/2014/main" id="{98D281A9-BF21-4449-B1C2-C5269602918D}"/>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77630" y="2968173"/>
            <a:ext cx="1562085" cy="158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a:extLst>
              <a:ext uri="{FF2B5EF4-FFF2-40B4-BE49-F238E27FC236}">
                <a16:creationId xmlns:a16="http://schemas.microsoft.com/office/drawing/2014/main" id="{A92848A9-06FC-A24F-B70C-DB894D81A170}"/>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2068328" y="2915848"/>
            <a:ext cx="1501258" cy="161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023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E17500"/>
          </a:solidFill>
        </p:spPr>
        <p:txBody>
          <a:bodyPr/>
          <a:lstStyle/>
          <a:p>
            <a:r>
              <a:rPr lang="nl-NL" sz="2800" dirty="0"/>
              <a:t>Inleiding: leider/dummy</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38113" y="958475"/>
            <a:ext cx="6087340" cy="5544616"/>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32" name="Tekstvak 31">
            <a:extLst>
              <a:ext uri="{FF2B5EF4-FFF2-40B4-BE49-F238E27FC236}">
                <a16:creationId xmlns:a16="http://schemas.microsoft.com/office/drawing/2014/main" id="{16756D86-9BD5-CF47-B250-DF41686D4E52}"/>
              </a:ext>
            </a:extLst>
          </p:cNvPr>
          <p:cNvSpPr txBox="1"/>
          <p:nvPr/>
        </p:nvSpPr>
        <p:spPr>
          <a:xfrm>
            <a:off x="3586045" y="5268773"/>
            <a:ext cx="1638711" cy="584775"/>
          </a:xfrm>
          <a:prstGeom prst="rect">
            <a:avLst/>
          </a:prstGeom>
          <a:noFill/>
        </p:spPr>
        <p:txBody>
          <a:bodyPr wrap="square">
            <a:spAutoFit/>
          </a:bodyPr>
          <a:lstStyle/>
          <a:p>
            <a:r>
              <a:rPr lang="nl-NL" sz="3200" dirty="0"/>
              <a:t>Leider</a:t>
            </a:r>
          </a:p>
        </p:txBody>
      </p:sp>
      <p:sp>
        <p:nvSpPr>
          <p:cNvPr id="5" name="Tekstvak 4">
            <a:extLst>
              <a:ext uri="{FF2B5EF4-FFF2-40B4-BE49-F238E27FC236}">
                <a16:creationId xmlns:a16="http://schemas.microsoft.com/office/drawing/2014/main" id="{0EB59E49-9645-A64C-A73D-B4100A5A98FC}"/>
              </a:ext>
            </a:extLst>
          </p:cNvPr>
          <p:cNvSpPr txBox="1"/>
          <p:nvPr/>
        </p:nvSpPr>
        <p:spPr>
          <a:xfrm>
            <a:off x="3613223" y="3911579"/>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13" name="Tekstvak 12">
            <a:extLst>
              <a:ext uri="{FF2B5EF4-FFF2-40B4-BE49-F238E27FC236}">
                <a16:creationId xmlns:a16="http://schemas.microsoft.com/office/drawing/2014/main" id="{ADFA95D3-61F1-1C4D-882F-7D383377993A}"/>
              </a:ext>
            </a:extLst>
          </p:cNvPr>
          <p:cNvSpPr txBox="1"/>
          <p:nvPr/>
        </p:nvSpPr>
        <p:spPr>
          <a:xfrm>
            <a:off x="3471742" y="3340028"/>
            <a:ext cx="1975756" cy="584775"/>
          </a:xfrm>
          <a:prstGeom prst="rect">
            <a:avLst/>
          </a:prstGeom>
          <a:noFill/>
        </p:spPr>
        <p:txBody>
          <a:bodyPr wrap="square">
            <a:spAutoFit/>
          </a:bodyPr>
          <a:lstStyle/>
          <a:p>
            <a:r>
              <a:rPr lang="nl-NL" sz="3200" dirty="0"/>
              <a:t>Dummy</a:t>
            </a:r>
          </a:p>
        </p:txBody>
      </p:sp>
      <p:sp>
        <p:nvSpPr>
          <p:cNvPr id="15" name="Tekstvak 14">
            <a:extLst>
              <a:ext uri="{FF2B5EF4-FFF2-40B4-BE49-F238E27FC236}">
                <a16:creationId xmlns:a16="http://schemas.microsoft.com/office/drawing/2014/main" id="{1A554083-FECC-664B-9C2A-5D44066DF64F}"/>
              </a:ext>
            </a:extLst>
          </p:cNvPr>
          <p:cNvSpPr txBox="1"/>
          <p:nvPr/>
        </p:nvSpPr>
        <p:spPr>
          <a:xfrm>
            <a:off x="2243886" y="4178485"/>
            <a:ext cx="1355748" cy="707886"/>
          </a:xfrm>
          <a:prstGeom prst="rect">
            <a:avLst/>
          </a:prstGeom>
          <a:noFill/>
        </p:spPr>
        <p:txBody>
          <a:bodyPr wrap="square">
            <a:spAutoFit/>
          </a:bodyPr>
          <a:lstStyle/>
          <a:p>
            <a:r>
              <a:rPr lang="nl-NL" sz="2000" dirty="0" err="1"/>
              <a:t>Tegen-stander</a:t>
            </a:r>
            <a:endParaRPr lang="nl-NL" sz="2000" dirty="0"/>
          </a:p>
        </p:txBody>
      </p:sp>
      <p:grpSp>
        <p:nvGrpSpPr>
          <p:cNvPr id="16" name="Groep 15">
            <a:extLst>
              <a:ext uri="{FF2B5EF4-FFF2-40B4-BE49-F238E27FC236}">
                <a16:creationId xmlns:a16="http://schemas.microsoft.com/office/drawing/2014/main" id="{EC56D79D-EB6F-6E47-930C-69E9DB3287C8}"/>
              </a:ext>
            </a:extLst>
          </p:cNvPr>
          <p:cNvGrpSpPr/>
          <p:nvPr/>
        </p:nvGrpSpPr>
        <p:grpSpPr>
          <a:xfrm>
            <a:off x="3335268" y="1124662"/>
            <a:ext cx="997472" cy="2042677"/>
            <a:chOff x="4125664" y="620686"/>
            <a:chExt cx="1195388" cy="2773238"/>
          </a:xfrm>
        </p:grpSpPr>
        <p:pic>
          <p:nvPicPr>
            <p:cNvPr id="23" name="Picture 2">
              <a:extLst>
                <a:ext uri="{FF2B5EF4-FFF2-40B4-BE49-F238E27FC236}">
                  <a16:creationId xmlns:a16="http://schemas.microsoft.com/office/drawing/2014/main" id="{73850F4B-122D-E143-B14E-FEB2E7605EC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139952" y="620686"/>
              <a:ext cx="11525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a:extLst>
                <a:ext uri="{FF2B5EF4-FFF2-40B4-BE49-F238E27FC236}">
                  <a16:creationId xmlns:a16="http://schemas.microsoft.com/office/drawing/2014/main" id="{1A1F754D-F2A7-564F-ACA1-D95BF10B81F5}"/>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139952" y="1124742"/>
              <a:ext cx="11811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1">
              <a:extLst>
                <a:ext uri="{FF2B5EF4-FFF2-40B4-BE49-F238E27FC236}">
                  <a16:creationId xmlns:a16="http://schemas.microsoft.com/office/drawing/2014/main" id="{73F64FBE-8300-0447-9097-A6F95A12436B}"/>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125664" y="1584174"/>
              <a:ext cx="11811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ep 25">
            <a:extLst>
              <a:ext uri="{FF2B5EF4-FFF2-40B4-BE49-F238E27FC236}">
                <a16:creationId xmlns:a16="http://schemas.microsoft.com/office/drawing/2014/main" id="{245FC4E3-2E09-0E42-9FAF-1970435AEF4A}"/>
              </a:ext>
            </a:extLst>
          </p:cNvPr>
          <p:cNvGrpSpPr/>
          <p:nvPr/>
        </p:nvGrpSpPr>
        <p:grpSpPr>
          <a:xfrm>
            <a:off x="2287657" y="1109585"/>
            <a:ext cx="1008112" cy="2548859"/>
            <a:chOff x="4572000" y="592108"/>
            <a:chExt cx="1144647" cy="2548859"/>
          </a:xfrm>
        </p:grpSpPr>
        <p:pic>
          <p:nvPicPr>
            <p:cNvPr id="27" name="Picture 4">
              <a:extLst>
                <a:ext uri="{FF2B5EF4-FFF2-40B4-BE49-F238E27FC236}">
                  <a16:creationId xmlns:a16="http://schemas.microsoft.com/office/drawing/2014/main" id="{23FEF466-1051-A543-A7F0-39EF255DE60F}"/>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619202" y="592108"/>
              <a:ext cx="1097445" cy="144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
              <a:extLst>
                <a:ext uri="{FF2B5EF4-FFF2-40B4-BE49-F238E27FC236}">
                  <a16:creationId xmlns:a16="http://schemas.microsoft.com/office/drawing/2014/main" id="{4EB11D2F-3575-4140-8A76-032323D18A6A}"/>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587841" y="1003917"/>
              <a:ext cx="1124655" cy="143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a:extLst>
                <a:ext uri="{FF2B5EF4-FFF2-40B4-BE49-F238E27FC236}">
                  <a16:creationId xmlns:a16="http://schemas.microsoft.com/office/drawing/2014/main" id="{41555F80-5B70-3549-BCD5-252F84BCF9E4}"/>
                </a:ext>
              </a:extLst>
            </p:cNvPr>
            <p:cNvPicPr>
              <a:picLocks noChangeAspect="1" noChangeArrowheads="1"/>
            </p:cNvPicPr>
            <p:nvPr/>
          </p:nvPicPr>
          <p:blipFill>
            <a:blip r:embed="rId8">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587230" y="1371520"/>
              <a:ext cx="1106515" cy="143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a:extLst>
                <a:ext uri="{FF2B5EF4-FFF2-40B4-BE49-F238E27FC236}">
                  <a16:creationId xmlns:a16="http://schemas.microsoft.com/office/drawing/2014/main" id="{34C011EC-7F87-7C48-8A42-E503D65F22FE}"/>
                </a:ext>
              </a:extLst>
            </p:cNvPr>
            <p:cNvPicPr>
              <a:picLocks noChangeAspect="1" noChangeArrowheads="1"/>
            </p:cNvPicPr>
            <p:nvPr/>
          </p:nvPicPr>
          <p:blipFill>
            <a:blip r:embed="rId9">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572000" y="1716266"/>
              <a:ext cx="1124655" cy="142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4" name="Groep 33">
            <a:extLst>
              <a:ext uri="{FF2B5EF4-FFF2-40B4-BE49-F238E27FC236}">
                <a16:creationId xmlns:a16="http://schemas.microsoft.com/office/drawing/2014/main" id="{8916A85B-BE8C-4544-80D3-9DA4E2758FAC}"/>
              </a:ext>
            </a:extLst>
          </p:cNvPr>
          <p:cNvGrpSpPr/>
          <p:nvPr/>
        </p:nvGrpSpPr>
        <p:grpSpPr>
          <a:xfrm>
            <a:off x="5575984" y="1109585"/>
            <a:ext cx="997595" cy="2079779"/>
            <a:chOff x="6588224" y="626044"/>
            <a:chExt cx="1162050" cy="2802954"/>
          </a:xfrm>
        </p:grpSpPr>
        <p:pic>
          <p:nvPicPr>
            <p:cNvPr id="35" name="Picture 4">
              <a:extLst>
                <a:ext uri="{FF2B5EF4-FFF2-40B4-BE49-F238E27FC236}">
                  <a16:creationId xmlns:a16="http://schemas.microsoft.com/office/drawing/2014/main" id="{15EE8A94-5A1B-914C-BF78-D1DB9A11E94F}"/>
                </a:ext>
              </a:extLst>
            </p:cNvPr>
            <p:cNvPicPr>
              <a:picLocks noChangeAspect="1" noChangeArrowheads="1"/>
            </p:cNvPicPr>
            <p:nvPr/>
          </p:nvPicPr>
          <p:blipFill>
            <a:blip r:embed="rId10">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588224" y="626044"/>
              <a:ext cx="11620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5">
              <a:extLst>
                <a:ext uri="{FF2B5EF4-FFF2-40B4-BE49-F238E27FC236}">
                  <a16:creationId xmlns:a16="http://schemas.microsoft.com/office/drawing/2014/main" id="{A6187360-DEEE-DA4E-A7A2-773AA1FDCC66}"/>
                </a:ext>
              </a:extLst>
            </p:cNvPr>
            <p:cNvPicPr>
              <a:picLocks noChangeAspect="1" noChangeArrowheads="1"/>
            </p:cNvPicPr>
            <p:nvPr/>
          </p:nvPicPr>
          <p:blipFill>
            <a:blip r:embed="rId11">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588224" y="1134267"/>
              <a:ext cx="11620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3">
              <a:extLst>
                <a:ext uri="{FF2B5EF4-FFF2-40B4-BE49-F238E27FC236}">
                  <a16:creationId xmlns:a16="http://schemas.microsoft.com/office/drawing/2014/main" id="{B3E1560A-DDAF-4342-B38C-6E5392628478}"/>
                </a:ext>
              </a:extLst>
            </p:cNvPr>
            <p:cNvPicPr>
              <a:picLocks noChangeAspect="1" noChangeArrowheads="1"/>
            </p:cNvPicPr>
            <p:nvPr/>
          </p:nvPicPr>
          <p:blipFill>
            <a:blip r:embed="rId12">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592986" y="1638298"/>
              <a:ext cx="11525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86D758FF-7D4D-654B-A280-E78BCEF048F5}"/>
              </a:ext>
            </a:extLst>
          </p:cNvPr>
          <p:cNvGrpSpPr/>
          <p:nvPr/>
        </p:nvGrpSpPr>
        <p:grpSpPr>
          <a:xfrm>
            <a:off x="4468695" y="1104275"/>
            <a:ext cx="1040829" cy="2063064"/>
            <a:chOff x="7865318" y="642759"/>
            <a:chExt cx="1189806" cy="2751164"/>
          </a:xfrm>
        </p:grpSpPr>
        <p:pic>
          <p:nvPicPr>
            <p:cNvPr id="39" name="Picture 9">
              <a:extLst>
                <a:ext uri="{FF2B5EF4-FFF2-40B4-BE49-F238E27FC236}">
                  <a16:creationId xmlns:a16="http://schemas.microsoft.com/office/drawing/2014/main" id="{52044FA6-37D5-5149-A560-39F06AABDDA7}"/>
                </a:ext>
              </a:extLst>
            </p:cNvPr>
            <p:cNvPicPr>
              <a:picLocks noChangeAspect="1" noChangeArrowheads="1"/>
            </p:cNvPicPr>
            <p:nvPr/>
          </p:nvPicPr>
          <p:blipFill>
            <a:blip r:embed="rId1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884368" y="642759"/>
              <a:ext cx="11525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1">
              <a:extLst>
                <a:ext uri="{FF2B5EF4-FFF2-40B4-BE49-F238E27FC236}">
                  <a16:creationId xmlns:a16="http://schemas.microsoft.com/office/drawing/2014/main" id="{5F82989C-2FE3-404D-AFBD-A833A9A95997}"/>
                </a:ext>
              </a:extLst>
            </p:cNvPr>
            <p:cNvPicPr>
              <a:picLocks noChangeAspect="1" noChangeArrowheads="1"/>
            </p:cNvPicPr>
            <p:nvPr/>
          </p:nvPicPr>
          <p:blipFill>
            <a:blip r:embed="rId1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865318" y="1115217"/>
              <a:ext cx="11715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2">
              <a:extLst>
                <a:ext uri="{FF2B5EF4-FFF2-40B4-BE49-F238E27FC236}">
                  <a16:creationId xmlns:a16="http://schemas.microsoft.com/office/drawing/2014/main" id="{57975633-6624-0F4E-9C6C-39DA28ED8946}"/>
                </a:ext>
              </a:extLst>
            </p:cNvPr>
            <p:cNvPicPr>
              <a:picLocks noChangeAspect="1" noChangeArrowheads="1"/>
            </p:cNvPicPr>
            <p:nvPr/>
          </p:nvPicPr>
          <p:blipFill>
            <a:blip r:embed="rId1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893074" y="1574648"/>
              <a:ext cx="11620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2" name="Tekstvak 41">
            <a:extLst>
              <a:ext uri="{FF2B5EF4-FFF2-40B4-BE49-F238E27FC236}">
                <a16:creationId xmlns:a16="http://schemas.microsoft.com/office/drawing/2014/main" id="{A7D2B46B-D450-D943-B1CE-A812CC50731E}"/>
              </a:ext>
            </a:extLst>
          </p:cNvPr>
          <p:cNvSpPr txBox="1"/>
          <p:nvPr/>
        </p:nvSpPr>
        <p:spPr>
          <a:xfrm>
            <a:off x="5213742" y="4178485"/>
            <a:ext cx="1355748" cy="707886"/>
          </a:xfrm>
          <a:prstGeom prst="rect">
            <a:avLst/>
          </a:prstGeom>
          <a:noFill/>
        </p:spPr>
        <p:txBody>
          <a:bodyPr wrap="square">
            <a:spAutoFit/>
          </a:bodyPr>
          <a:lstStyle/>
          <a:p>
            <a:r>
              <a:rPr lang="nl-NL" sz="2000" dirty="0" err="1"/>
              <a:t>Tegen-stander</a:t>
            </a:r>
            <a:endParaRPr lang="nl-NL" sz="2000" dirty="0"/>
          </a:p>
        </p:txBody>
      </p:sp>
    </p:spTree>
    <p:extLst>
      <p:ext uri="{BB962C8B-B14F-4D97-AF65-F5344CB8AC3E}">
        <p14:creationId xmlns:p14="http://schemas.microsoft.com/office/powerpoint/2010/main" val="832154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150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P spid="15"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7b</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3">
            <a:extLst>
              <a:ext uri="{FF2B5EF4-FFF2-40B4-BE49-F238E27FC236}">
                <a16:creationId xmlns:a16="http://schemas.microsoft.com/office/drawing/2014/main" id="{0BDCE8CD-E825-914D-911E-B27B62C7BE29}"/>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905144" y="1081156"/>
            <a:ext cx="1354027" cy="165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a16="http://schemas.microsoft.com/office/drawing/2014/main" id="{588EEA02-3378-E64B-A016-9C6D8268B375}"/>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027662" y="4798826"/>
            <a:ext cx="1426589" cy="164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Afgeronde rechthoek 18">
            <a:extLst>
              <a:ext uri="{FF2B5EF4-FFF2-40B4-BE49-F238E27FC236}">
                <a16:creationId xmlns:a16="http://schemas.microsoft.com/office/drawing/2014/main" id="{F5BDCCD5-C378-4845-A8E0-CB96225BC798}"/>
              </a:ext>
            </a:extLst>
          </p:cNvPr>
          <p:cNvSpPr/>
          <p:nvPr/>
        </p:nvSpPr>
        <p:spPr bwMode="auto">
          <a:xfrm>
            <a:off x="4068262" y="4835846"/>
            <a:ext cx="325789" cy="160490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6" name="Afgeronde rechthoek 19">
            <a:extLst>
              <a:ext uri="{FF2B5EF4-FFF2-40B4-BE49-F238E27FC236}">
                <a16:creationId xmlns:a16="http://schemas.microsoft.com/office/drawing/2014/main" id="{C61B9A70-D49D-A44A-BC35-257B185DA89D}"/>
              </a:ext>
            </a:extLst>
          </p:cNvPr>
          <p:cNvSpPr/>
          <p:nvPr/>
        </p:nvSpPr>
        <p:spPr bwMode="auto">
          <a:xfrm>
            <a:off x="4205565" y="1081157"/>
            <a:ext cx="1053606" cy="160972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27" name="Picture 4">
            <a:extLst>
              <a:ext uri="{FF2B5EF4-FFF2-40B4-BE49-F238E27FC236}">
                <a16:creationId xmlns:a16="http://schemas.microsoft.com/office/drawing/2014/main" id="{98D281A9-BF21-4449-B1C2-C5269602918D}"/>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2101975" y="2940556"/>
            <a:ext cx="1562085" cy="158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a:extLst>
              <a:ext uri="{FF2B5EF4-FFF2-40B4-BE49-F238E27FC236}">
                <a16:creationId xmlns:a16="http://schemas.microsoft.com/office/drawing/2014/main" id="{A92848A9-06FC-A24F-B70C-DB894D81A170}"/>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650787" y="2945930"/>
            <a:ext cx="1501258" cy="161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fgeronde rechthoek 18">
            <a:extLst>
              <a:ext uri="{FF2B5EF4-FFF2-40B4-BE49-F238E27FC236}">
                <a16:creationId xmlns:a16="http://schemas.microsoft.com/office/drawing/2014/main" id="{2424270B-9697-7F49-A0F6-A546A522C27C}"/>
              </a:ext>
            </a:extLst>
          </p:cNvPr>
          <p:cNvSpPr/>
          <p:nvPr/>
        </p:nvSpPr>
        <p:spPr bwMode="auto">
          <a:xfrm>
            <a:off x="2174178" y="2940557"/>
            <a:ext cx="325789" cy="1587676"/>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4275183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5" grpId="0" animBg="1"/>
      <p:bldP spid="26"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8</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a:extLst>
              <a:ext uri="{FF2B5EF4-FFF2-40B4-BE49-F238E27FC236}">
                <a16:creationId xmlns:a16="http://schemas.microsoft.com/office/drawing/2014/main" id="{995B4C3B-FC1D-DE4F-87B9-78C6FA38C25D}"/>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56989" y="4822333"/>
            <a:ext cx="1623483" cy="160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a:extLst>
              <a:ext uri="{FF2B5EF4-FFF2-40B4-BE49-F238E27FC236}">
                <a16:creationId xmlns:a16="http://schemas.microsoft.com/office/drawing/2014/main" id="{B053F297-BE5D-3A41-BCA3-E9ED780BE0D2}"/>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56989" y="1000450"/>
            <a:ext cx="1745405" cy="169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fgeronde rechthoek 18">
            <a:extLst>
              <a:ext uri="{FF2B5EF4-FFF2-40B4-BE49-F238E27FC236}">
                <a16:creationId xmlns:a16="http://schemas.microsoft.com/office/drawing/2014/main" id="{646070EB-3713-4449-B10D-574A78EF102B}"/>
              </a:ext>
            </a:extLst>
          </p:cNvPr>
          <p:cNvSpPr/>
          <p:nvPr/>
        </p:nvSpPr>
        <p:spPr bwMode="auto">
          <a:xfrm>
            <a:off x="3807725" y="1030260"/>
            <a:ext cx="260537" cy="162109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1" name="Afgeronde rechthoek 19">
            <a:extLst>
              <a:ext uri="{FF2B5EF4-FFF2-40B4-BE49-F238E27FC236}">
                <a16:creationId xmlns:a16="http://schemas.microsoft.com/office/drawing/2014/main" id="{6C89E6F2-B5E9-7743-96AA-E9E9F4107AF3}"/>
              </a:ext>
            </a:extLst>
          </p:cNvPr>
          <p:cNvSpPr/>
          <p:nvPr/>
        </p:nvSpPr>
        <p:spPr bwMode="auto">
          <a:xfrm>
            <a:off x="4309776" y="4822333"/>
            <a:ext cx="1070696" cy="160376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2" name="Picture 5">
            <a:extLst>
              <a:ext uri="{FF2B5EF4-FFF2-40B4-BE49-F238E27FC236}">
                <a16:creationId xmlns:a16="http://schemas.microsoft.com/office/drawing/2014/main" id="{8C12CC53-8DCB-8C43-B81C-C8E268666CAE}"/>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605788" y="2934786"/>
            <a:ext cx="1662367" cy="160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6">
            <a:extLst>
              <a:ext uri="{FF2B5EF4-FFF2-40B4-BE49-F238E27FC236}">
                <a16:creationId xmlns:a16="http://schemas.microsoft.com/office/drawing/2014/main" id="{7E1EC696-8EE6-DC4F-AD41-18D0727C21C9}"/>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769184" y="2932778"/>
            <a:ext cx="1806467" cy="160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Afgeronde rechthoek 19">
            <a:extLst>
              <a:ext uri="{FF2B5EF4-FFF2-40B4-BE49-F238E27FC236}">
                <a16:creationId xmlns:a16="http://schemas.microsoft.com/office/drawing/2014/main" id="{5EA19781-28E3-BD47-8548-418853299E27}"/>
              </a:ext>
            </a:extLst>
          </p:cNvPr>
          <p:cNvSpPr/>
          <p:nvPr/>
        </p:nvSpPr>
        <p:spPr bwMode="auto">
          <a:xfrm>
            <a:off x="4390494" y="1030259"/>
            <a:ext cx="1070696" cy="1660621"/>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4" name="Afgeronde rechthoek 19">
            <a:extLst>
              <a:ext uri="{FF2B5EF4-FFF2-40B4-BE49-F238E27FC236}">
                <a16:creationId xmlns:a16="http://schemas.microsoft.com/office/drawing/2014/main" id="{73AF7D35-F042-9246-9975-29469BB3EB0F}"/>
              </a:ext>
            </a:extLst>
          </p:cNvPr>
          <p:cNvSpPr/>
          <p:nvPr/>
        </p:nvSpPr>
        <p:spPr bwMode="auto">
          <a:xfrm>
            <a:off x="3774428" y="4822457"/>
            <a:ext cx="293834" cy="160376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1905533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9" presetClass="emph" presetSubtype="0" grpId="1" nodeType="withEffect">
                                  <p:stCondLst>
                                    <p:cond delay="0"/>
                                  </p:stCondLst>
                                  <p:childTnLst>
                                    <p:set>
                                      <p:cBhvr>
                                        <p:cTn id="22" dur="indefinite"/>
                                        <p:tgtEl>
                                          <p:spTgt spid="31"/>
                                        </p:tgtEl>
                                        <p:attrNameLst>
                                          <p:attrName>style.opacity</p:attrName>
                                        </p:attrNameLst>
                                      </p:cBhvr>
                                      <p:to>
                                        <p:strVal val="0.35"/>
                                      </p:to>
                                    </p:set>
                                    <p:animEffect filter="image" prLst="opacity: 0.35">
                                      <p:cBhvr rctx="IE">
                                        <p:cTn id="23" dur="indefinite"/>
                                        <p:tgtEl>
                                          <p:spTgt spid="31"/>
                                        </p:tgtEl>
                                      </p:cBhvr>
                                    </p:animEffect>
                                  </p:childTnLst>
                                </p:cTn>
                              </p:par>
                              <p:par>
                                <p:cTn id="24" presetID="9" presetClass="emph" presetSubtype="0" grpId="1" nodeType="withEffect">
                                  <p:stCondLst>
                                    <p:cond delay="0"/>
                                  </p:stCondLst>
                                  <p:childTnLst>
                                    <p:set>
                                      <p:cBhvr>
                                        <p:cTn id="25" dur="indefinite"/>
                                        <p:tgtEl>
                                          <p:spTgt spid="30"/>
                                        </p:tgtEl>
                                        <p:attrNameLst>
                                          <p:attrName>style.opacity</p:attrName>
                                        </p:attrNameLst>
                                      </p:cBhvr>
                                      <p:to>
                                        <p:strVal val="0.35"/>
                                      </p:to>
                                    </p:set>
                                    <p:animEffect filter="image" prLst="opacity: 0.35">
                                      <p:cBhvr rctx="IE">
                                        <p:cTn id="26" dur="indefinite"/>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30" grpId="0" animBg="1"/>
      <p:bldP spid="30" grpId="1" animBg="1"/>
      <p:bldP spid="31" grpId="0" animBg="1"/>
      <p:bldP spid="31" grpId="1" animBg="1"/>
      <p:bldP spid="4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9a</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
            <a:extLst>
              <a:ext uri="{FF2B5EF4-FFF2-40B4-BE49-F238E27FC236}">
                <a16:creationId xmlns:a16="http://schemas.microsoft.com/office/drawing/2014/main" id="{D2731182-D5D3-3444-8464-5F0E45F0C956}"/>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29558" y="1082367"/>
            <a:ext cx="1645712" cy="1639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a:extLst>
              <a:ext uri="{FF2B5EF4-FFF2-40B4-BE49-F238E27FC236}">
                <a16:creationId xmlns:a16="http://schemas.microsoft.com/office/drawing/2014/main" id="{F06E0C97-21E3-764A-A127-BAD86D047729}"/>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29558" y="4817272"/>
            <a:ext cx="1702285" cy="161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a:extLst>
              <a:ext uri="{FF2B5EF4-FFF2-40B4-BE49-F238E27FC236}">
                <a16:creationId xmlns:a16="http://schemas.microsoft.com/office/drawing/2014/main" id="{DCBAE03D-D4F8-E246-8118-6C7D640759C3}"/>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2079325" y="2924488"/>
            <a:ext cx="1581008" cy="160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a:extLst>
              <a:ext uri="{FF2B5EF4-FFF2-40B4-BE49-F238E27FC236}">
                <a16:creationId xmlns:a16="http://schemas.microsoft.com/office/drawing/2014/main" id="{AE94FC80-00D4-5D46-A64E-52D065352ADE}"/>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645889" y="2924488"/>
            <a:ext cx="1771757" cy="160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Afgeronde rechthoek 18">
            <a:extLst>
              <a:ext uri="{FF2B5EF4-FFF2-40B4-BE49-F238E27FC236}">
                <a16:creationId xmlns:a16="http://schemas.microsoft.com/office/drawing/2014/main" id="{FB8DB95F-4933-A94F-ACB6-6FEC99867191}"/>
              </a:ext>
            </a:extLst>
          </p:cNvPr>
          <p:cNvSpPr/>
          <p:nvPr/>
        </p:nvSpPr>
        <p:spPr bwMode="auto">
          <a:xfrm>
            <a:off x="4144037" y="1082367"/>
            <a:ext cx="307647" cy="160851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8" name="Afgeronde rechthoek 19">
            <a:extLst>
              <a:ext uri="{FF2B5EF4-FFF2-40B4-BE49-F238E27FC236}">
                <a16:creationId xmlns:a16="http://schemas.microsoft.com/office/drawing/2014/main" id="{9E52DC62-12D0-C54E-9FC6-E249D45ED8EF}"/>
              </a:ext>
            </a:extLst>
          </p:cNvPr>
          <p:cNvSpPr/>
          <p:nvPr/>
        </p:nvSpPr>
        <p:spPr bwMode="auto">
          <a:xfrm>
            <a:off x="4457700" y="4812341"/>
            <a:ext cx="1023586" cy="161081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5" name="Afgeronde rechthoek 18">
            <a:extLst>
              <a:ext uri="{FF2B5EF4-FFF2-40B4-BE49-F238E27FC236}">
                <a16:creationId xmlns:a16="http://schemas.microsoft.com/office/drawing/2014/main" id="{98214BFB-2E11-0B4B-BF5F-E6C1322E01BF}"/>
              </a:ext>
            </a:extLst>
          </p:cNvPr>
          <p:cNvSpPr/>
          <p:nvPr/>
        </p:nvSpPr>
        <p:spPr bwMode="auto">
          <a:xfrm>
            <a:off x="4144037" y="4822513"/>
            <a:ext cx="307647" cy="160064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6" name="Afgeronde rechthoek 18">
            <a:extLst>
              <a:ext uri="{FF2B5EF4-FFF2-40B4-BE49-F238E27FC236}">
                <a16:creationId xmlns:a16="http://schemas.microsoft.com/office/drawing/2014/main" id="{1CA9C765-81BB-E547-9AA2-E58775287EA6}"/>
              </a:ext>
            </a:extLst>
          </p:cNvPr>
          <p:cNvSpPr/>
          <p:nvPr/>
        </p:nvSpPr>
        <p:spPr bwMode="auto">
          <a:xfrm>
            <a:off x="3872046" y="1082367"/>
            <a:ext cx="271991" cy="160851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7" name="Afgeronde rechthoek 19">
            <a:extLst>
              <a:ext uri="{FF2B5EF4-FFF2-40B4-BE49-F238E27FC236}">
                <a16:creationId xmlns:a16="http://schemas.microsoft.com/office/drawing/2014/main" id="{92BDEBD1-3488-114B-A9C1-168C350A0186}"/>
              </a:ext>
            </a:extLst>
          </p:cNvPr>
          <p:cNvSpPr/>
          <p:nvPr/>
        </p:nvSpPr>
        <p:spPr bwMode="auto">
          <a:xfrm>
            <a:off x="2645171" y="2964426"/>
            <a:ext cx="973746" cy="1513340"/>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8" name="Afgeronde rechthoek 19">
            <a:extLst>
              <a:ext uri="{FF2B5EF4-FFF2-40B4-BE49-F238E27FC236}">
                <a16:creationId xmlns:a16="http://schemas.microsoft.com/office/drawing/2014/main" id="{37D6CE58-963B-0841-A16F-F8D303037DB9}"/>
              </a:ext>
            </a:extLst>
          </p:cNvPr>
          <p:cNvSpPr/>
          <p:nvPr/>
        </p:nvSpPr>
        <p:spPr bwMode="auto">
          <a:xfrm>
            <a:off x="6438001" y="2964425"/>
            <a:ext cx="973746" cy="1513340"/>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2010515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9" presetClass="emph" presetSubtype="0" grpId="1" nodeType="withEffect">
                                  <p:stCondLst>
                                    <p:cond delay="0"/>
                                  </p:stCondLst>
                                  <p:childTnLst>
                                    <p:set>
                                      <p:cBhvr>
                                        <p:cTn id="32" dur="indefinite"/>
                                        <p:tgtEl>
                                          <p:spTgt spid="28"/>
                                        </p:tgtEl>
                                        <p:attrNameLst>
                                          <p:attrName>style.opacity</p:attrName>
                                        </p:attrNameLst>
                                      </p:cBhvr>
                                      <p:to>
                                        <p:strVal val="0.35"/>
                                      </p:to>
                                    </p:set>
                                    <p:animEffect filter="image" prLst="opacity: 0.35">
                                      <p:cBhvr rctx="IE">
                                        <p:cTn id="33" dur="indefinite"/>
                                        <p:tgtEl>
                                          <p:spTgt spid="28"/>
                                        </p:tgtEl>
                                      </p:cBhvr>
                                    </p:animEffect>
                                  </p:childTnLst>
                                </p:cTn>
                              </p:par>
                              <p:par>
                                <p:cTn id="34" presetID="9" presetClass="emph" presetSubtype="0" grpId="1" nodeType="withEffect">
                                  <p:stCondLst>
                                    <p:cond delay="0"/>
                                  </p:stCondLst>
                                  <p:childTnLst>
                                    <p:set>
                                      <p:cBhvr>
                                        <p:cTn id="35" dur="indefinite"/>
                                        <p:tgtEl>
                                          <p:spTgt spid="47"/>
                                        </p:tgtEl>
                                        <p:attrNameLst>
                                          <p:attrName>style.opacity</p:attrName>
                                        </p:attrNameLst>
                                      </p:cBhvr>
                                      <p:to>
                                        <p:strVal val="0.35"/>
                                      </p:to>
                                    </p:set>
                                    <p:animEffect filter="image" prLst="opacity: 0.35">
                                      <p:cBhvr rctx="IE">
                                        <p:cTn id="36" dur="indefinite"/>
                                        <p:tgtEl>
                                          <p:spTgt spid="47"/>
                                        </p:tgtEl>
                                      </p:cBhvr>
                                    </p:animEffect>
                                  </p:childTnLst>
                                </p:cTn>
                              </p:par>
                              <p:par>
                                <p:cTn id="37" presetID="9" presetClass="emph" presetSubtype="0" grpId="1" nodeType="withEffect">
                                  <p:stCondLst>
                                    <p:cond delay="0"/>
                                  </p:stCondLst>
                                  <p:childTnLst>
                                    <p:set>
                                      <p:cBhvr>
                                        <p:cTn id="38" dur="indefinite"/>
                                        <p:tgtEl>
                                          <p:spTgt spid="27"/>
                                        </p:tgtEl>
                                        <p:attrNameLst>
                                          <p:attrName>style.opacity</p:attrName>
                                        </p:attrNameLst>
                                      </p:cBhvr>
                                      <p:to>
                                        <p:strVal val="0.35"/>
                                      </p:to>
                                    </p:set>
                                    <p:animEffect filter="image" prLst="opacity: 0.35">
                                      <p:cBhvr rctx="IE">
                                        <p:cTn id="39" dur="indefinite"/>
                                        <p:tgtEl>
                                          <p:spTgt spid="27"/>
                                        </p:tgtEl>
                                      </p:cBhvr>
                                    </p:animEffect>
                                  </p:childTnLst>
                                </p:cTn>
                              </p:par>
                              <p:par>
                                <p:cTn id="40" presetID="9" presetClass="emph" presetSubtype="0" grpId="1" nodeType="withEffect">
                                  <p:stCondLst>
                                    <p:cond delay="0"/>
                                  </p:stCondLst>
                                  <p:childTnLst>
                                    <p:set>
                                      <p:cBhvr>
                                        <p:cTn id="41" dur="indefinite"/>
                                        <p:tgtEl>
                                          <p:spTgt spid="48"/>
                                        </p:tgtEl>
                                        <p:attrNameLst>
                                          <p:attrName>style.opacity</p:attrName>
                                        </p:attrNameLst>
                                      </p:cBhvr>
                                      <p:to>
                                        <p:strVal val="0.35"/>
                                      </p:to>
                                    </p:set>
                                    <p:animEffect filter="image" prLst="opacity: 0.35">
                                      <p:cBhvr rctx="IE">
                                        <p:cTn id="42" dur="indefinite"/>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7" grpId="0" animBg="1"/>
      <p:bldP spid="27" grpId="1" animBg="1"/>
      <p:bldP spid="28" grpId="0" animBg="1"/>
      <p:bldP spid="28" grpId="1" animBg="1"/>
      <p:bldP spid="45" grpId="0" animBg="1"/>
      <p:bldP spid="46" grpId="0" animBg="1"/>
      <p:bldP spid="47" grpId="1" animBg="1"/>
      <p:bldP spid="47" grpId="2" animBg="1"/>
      <p:bldP spid="48" grpId="1" animBg="1"/>
      <p:bldP spid="4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9b</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
            <a:extLst>
              <a:ext uri="{FF2B5EF4-FFF2-40B4-BE49-F238E27FC236}">
                <a16:creationId xmlns:a16="http://schemas.microsoft.com/office/drawing/2014/main" id="{D2731182-D5D3-3444-8464-5F0E45F0C956}"/>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29558" y="1082367"/>
            <a:ext cx="1645712" cy="1639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a:extLst>
              <a:ext uri="{FF2B5EF4-FFF2-40B4-BE49-F238E27FC236}">
                <a16:creationId xmlns:a16="http://schemas.microsoft.com/office/drawing/2014/main" id="{F06E0C97-21E3-764A-A127-BAD86D047729}"/>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29558" y="4817272"/>
            <a:ext cx="1702285" cy="161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a:extLst>
              <a:ext uri="{FF2B5EF4-FFF2-40B4-BE49-F238E27FC236}">
                <a16:creationId xmlns:a16="http://schemas.microsoft.com/office/drawing/2014/main" id="{0549369A-2112-3A46-83C8-F041552C41E7}"/>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20070" y="2924606"/>
            <a:ext cx="1756175" cy="160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2ADB7D51-5B57-1349-A907-54D72939F6E7}"/>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850088" y="2903253"/>
            <a:ext cx="1787356" cy="162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fgeronde rechthoek 19">
            <a:extLst>
              <a:ext uri="{FF2B5EF4-FFF2-40B4-BE49-F238E27FC236}">
                <a16:creationId xmlns:a16="http://schemas.microsoft.com/office/drawing/2014/main" id="{DC9991B7-4C46-A245-8C73-B5C7834D452A}"/>
              </a:ext>
            </a:extLst>
          </p:cNvPr>
          <p:cNvSpPr/>
          <p:nvPr/>
        </p:nvSpPr>
        <p:spPr bwMode="auto">
          <a:xfrm>
            <a:off x="4457700" y="4812341"/>
            <a:ext cx="1023586" cy="161081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2" name="Afgeronde rechthoek 18">
            <a:extLst>
              <a:ext uri="{FF2B5EF4-FFF2-40B4-BE49-F238E27FC236}">
                <a16:creationId xmlns:a16="http://schemas.microsoft.com/office/drawing/2014/main" id="{67B35E68-6103-B547-AC13-F7400335CDEC}"/>
              </a:ext>
            </a:extLst>
          </p:cNvPr>
          <p:cNvSpPr/>
          <p:nvPr/>
        </p:nvSpPr>
        <p:spPr bwMode="auto">
          <a:xfrm>
            <a:off x="4150053" y="1095282"/>
            <a:ext cx="307647" cy="160064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7" name="Afgeronde rechthoek 18">
            <a:extLst>
              <a:ext uri="{FF2B5EF4-FFF2-40B4-BE49-F238E27FC236}">
                <a16:creationId xmlns:a16="http://schemas.microsoft.com/office/drawing/2014/main" id="{6F2B0427-DAD7-884E-8DB8-A1DCBFCF38AB}"/>
              </a:ext>
            </a:extLst>
          </p:cNvPr>
          <p:cNvSpPr/>
          <p:nvPr/>
        </p:nvSpPr>
        <p:spPr bwMode="auto">
          <a:xfrm>
            <a:off x="5537453" y="2939478"/>
            <a:ext cx="297729" cy="1543897"/>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3812207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1" grpId="0" animBg="1"/>
      <p:bldP spid="22"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9c</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4" name="Groep 33">
            <a:extLst>
              <a:ext uri="{FF2B5EF4-FFF2-40B4-BE49-F238E27FC236}">
                <a16:creationId xmlns:a16="http://schemas.microsoft.com/office/drawing/2014/main" id="{A1FC7654-3316-D34F-A17F-F823CF458D4F}"/>
              </a:ext>
            </a:extLst>
          </p:cNvPr>
          <p:cNvGrpSpPr/>
          <p:nvPr/>
        </p:nvGrpSpPr>
        <p:grpSpPr>
          <a:xfrm>
            <a:off x="5833756" y="2991024"/>
            <a:ext cx="939004" cy="1486741"/>
            <a:chOff x="8028384" y="1889203"/>
            <a:chExt cx="1192939" cy="1819520"/>
          </a:xfrm>
        </p:grpSpPr>
        <p:sp>
          <p:nvSpPr>
            <p:cNvPr id="35" name="Afgeronde rechthoek 37">
              <a:extLst>
                <a:ext uri="{FF2B5EF4-FFF2-40B4-BE49-F238E27FC236}">
                  <a16:creationId xmlns:a16="http://schemas.microsoft.com/office/drawing/2014/main" id="{B24E855D-6542-6842-BC9F-A5F35EA5719B}"/>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6" name="Picture 4">
              <a:extLst>
                <a:ext uri="{FF2B5EF4-FFF2-40B4-BE49-F238E27FC236}">
                  <a16:creationId xmlns:a16="http://schemas.microsoft.com/office/drawing/2014/main" id="{BD0898BB-8814-C647-A0DD-A66DA4487621}"/>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81261E64-C78D-C34D-A13A-3B394D6CA5A8}"/>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
            <a:extLst>
              <a:ext uri="{FF2B5EF4-FFF2-40B4-BE49-F238E27FC236}">
                <a16:creationId xmlns:a16="http://schemas.microsoft.com/office/drawing/2014/main" id="{D2731182-D5D3-3444-8464-5F0E45F0C956}"/>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29558" y="1082367"/>
            <a:ext cx="1645712" cy="1639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a:extLst>
              <a:ext uri="{FF2B5EF4-FFF2-40B4-BE49-F238E27FC236}">
                <a16:creationId xmlns:a16="http://schemas.microsoft.com/office/drawing/2014/main" id="{F06E0C97-21E3-764A-A127-BAD86D047729}"/>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29558" y="4817272"/>
            <a:ext cx="1702285" cy="161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a:extLst>
              <a:ext uri="{FF2B5EF4-FFF2-40B4-BE49-F238E27FC236}">
                <a16:creationId xmlns:a16="http://schemas.microsoft.com/office/drawing/2014/main" id="{042BA279-943F-894D-97A2-E73E6BF6F480}"/>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93431" y="2882823"/>
            <a:ext cx="1789877" cy="176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a:extLst>
              <a:ext uri="{FF2B5EF4-FFF2-40B4-BE49-F238E27FC236}">
                <a16:creationId xmlns:a16="http://schemas.microsoft.com/office/drawing/2014/main" id="{F942E23D-97BE-334E-BF00-36921D0E72A1}"/>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744754" y="2856908"/>
            <a:ext cx="1924010" cy="17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Afgeronde rechthoek 19">
            <a:extLst>
              <a:ext uri="{FF2B5EF4-FFF2-40B4-BE49-F238E27FC236}">
                <a16:creationId xmlns:a16="http://schemas.microsoft.com/office/drawing/2014/main" id="{750D74E0-26FF-F948-90CF-2DD0CF71CAEB}"/>
              </a:ext>
            </a:extLst>
          </p:cNvPr>
          <p:cNvSpPr/>
          <p:nvPr/>
        </p:nvSpPr>
        <p:spPr bwMode="auto">
          <a:xfrm>
            <a:off x="4457700" y="4827556"/>
            <a:ext cx="1023586" cy="1595600"/>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6" name="Afgeronde rechthoek 18">
            <a:extLst>
              <a:ext uri="{FF2B5EF4-FFF2-40B4-BE49-F238E27FC236}">
                <a16:creationId xmlns:a16="http://schemas.microsoft.com/office/drawing/2014/main" id="{0ABE597F-EA8E-DB40-A80D-D5E4906D18C2}"/>
              </a:ext>
            </a:extLst>
          </p:cNvPr>
          <p:cNvSpPr/>
          <p:nvPr/>
        </p:nvSpPr>
        <p:spPr bwMode="auto">
          <a:xfrm>
            <a:off x="4150053" y="1104799"/>
            <a:ext cx="304859" cy="1591126"/>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7" name="Afgeronde rechthoek 18">
            <a:extLst>
              <a:ext uri="{FF2B5EF4-FFF2-40B4-BE49-F238E27FC236}">
                <a16:creationId xmlns:a16="http://schemas.microsoft.com/office/drawing/2014/main" id="{B6BB0578-51F5-044B-9225-2E9F65A589E1}"/>
              </a:ext>
            </a:extLst>
          </p:cNvPr>
          <p:cNvSpPr/>
          <p:nvPr/>
        </p:nvSpPr>
        <p:spPr bwMode="auto">
          <a:xfrm>
            <a:off x="5933245" y="2918434"/>
            <a:ext cx="335531" cy="170587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8" name="Afgeronde rechthoek 18">
            <a:extLst>
              <a:ext uri="{FF2B5EF4-FFF2-40B4-BE49-F238E27FC236}">
                <a16:creationId xmlns:a16="http://schemas.microsoft.com/office/drawing/2014/main" id="{2F7C0CE5-0B7B-614B-975D-23DFD45D1BFA}"/>
              </a:ext>
            </a:extLst>
          </p:cNvPr>
          <p:cNvSpPr/>
          <p:nvPr/>
        </p:nvSpPr>
        <p:spPr bwMode="auto">
          <a:xfrm>
            <a:off x="4157099" y="4847225"/>
            <a:ext cx="300602" cy="156641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9" name="Afgeronde rechthoek 18">
            <a:extLst>
              <a:ext uri="{FF2B5EF4-FFF2-40B4-BE49-F238E27FC236}">
                <a16:creationId xmlns:a16="http://schemas.microsoft.com/office/drawing/2014/main" id="{1DF50365-31DE-294B-8ED4-116F09D85085}"/>
              </a:ext>
            </a:extLst>
          </p:cNvPr>
          <p:cNvSpPr/>
          <p:nvPr/>
        </p:nvSpPr>
        <p:spPr bwMode="auto">
          <a:xfrm>
            <a:off x="3856492" y="1104799"/>
            <a:ext cx="307647" cy="158608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0" name="Afgeronde rechthoek 18">
            <a:extLst>
              <a:ext uri="{FF2B5EF4-FFF2-40B4-BE49-F238E27FC236}">
                <a16:creationId xmlns:a16="http://schemas.microsoft.com/office/drawing/2014/main" id="{EC7E87C8-B46E-7242-A696-CB95FB212C13}"/>
              </a:ext>
            </a:extLst>
          </p:cNvPr>
          <p:cNvSpPr/>
          <p:nvPr/>
        </p:nvSpPr>
        <p:spPr bwMode="auto">
          <a:xfrm>
            <a:off x="5639864" y="2918434"/>
            <a:ext cx="286756" cy="170587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1" name="Afgeronde rechthoek 19">
            <a:extLst>
              <a:ext uri="{FF2B5EF4-FFF2-40B4-BE49-F238E27FC236}">
                <a16:creationId xmlns:a16="http://schemas.microsoft.com/office/drawing/2014/main" id="{FF834E0B-5BBD-244F-ABDF-C203A3F0CC0C}"/>
              </a:ext>
            </a:extLst>
          </p:cNvPr>
          <p:cNvSpPr/>
          <p:nvPr/>
        </p:nvSpPr>
        <p:spPr bwMode="auto">
          <a:xfrm>
            <a:off x="2621947" y="2856907"/>
            <a:ext cx="1023586" cy="175497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2" name="Afgeronde rechthoek 18">
            <a:extLst>
              <a:ext uri="{FF2B5EF4-FFF2-40B4-BE49-F238E27FC236}">
                <a16:creationId xmlns:a16="http://schemas.microsoft.com/office/drawing/2014/main" id="{6A4CFE28-F366-3146-BBD0-E6A25299D7A3}"/>
              </a:ext>
            </a:extLst>
          </p:cNvPr>
          <p:cNvSpPr/>
          <p:nvPr/>
        </p:nvSpPr>
        <p:spPr bwMode="auto">
          <a:xfrm>
            <a:off x="2324124" y="2844480"/>
            <a:ext cx="318504" cy="175497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1487301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9" presetClass="emph" presetSubtype="0" grpId="1" nodeType="withEffect">
                                  <p:stCondLst>
                                    <p:cond delay="0"/>
                                  </p:stCondLst>
                                  <p:childTnLst>
                                    <p:set>
                                      <p:cBhvr>
                                        <p:cTn id="32" dur="indefinite"/>
                                        <p:tgtEl>
                                          <p:spTgt spid="25"/>
                                        </p:tgtEl>
                                        <p:attrNameLst>
                                          <p:attrName>style.opacity</p:attrName>
                                        </p:attrNameLst>
                                      </p:cBhvr>
                                      <p:to>
                                        <p:strVal val="0.35"/>
                                      </p:to>
                                    </p:set>
                                    <p:animEffect filter="image" prLst="opacity: 0.35">
                                      <p:cBhvr rctx="IE">
                                        <p:cTn id="33" dur="indefinite"/>
                                        <p:tgtEl>
                                          <p:spTgt spid="25"/>
                                        </p:tgtEl>
                                      </p:cBhvr>
                                    </p:animEffect>
                                  </p:childTnLst>
                                </p:cTn>
                              </p:par>
                              <p:par>
                                <p:cTn id="34" presetID="9" presetClass="emph" presetSubtype="0" grpId="1" nodeType="withEffect">
                                  <p:stCondLst>
                                    <p:cond delay="0"/>
                                  </p:stCondLst>
                                  <p:childTnLst>
                                    <p:set>
                                      <p:cBhvr>
                                        <p:cTn id="35" dur="indefinite"/>
                                        <p:tgtEl>
                                          <p:spTgt spid="31"/>
                                        </p:tgtEl>
                                        <p:attrNameLst>
                                          <p:attrName>style.opacity</p:attrName>
                                        </p:attrNameLst>
                                      </p:cBhvr>
                                      <p:to>
                                        <p:strVal val="0.35"/>
                                      </p:to>
                                    </p:set>
                                    <p:animEffect filter="image" prLst="opacity: 0.35">
                                      <p:cBhvr rctx="IE">
                                        <p:cTn id="36" dur="indefinite"/>
                                        <p:tgtEl>
                                          <p:spTgt spid="31"/>
                                        </p:tgtEl>
                                      </p:cBhvr>
                                    </p:animEffect>
                                  </p:childTnLst>
                                </p:cTn>
                              </p:par>
                              <p:par>
                                <p:cTn id="37" presetID="9" presetClass="emph" presetSubtype="0" grpId="1" nodeType="withEffect">
                                  <p:stCondLst>
                                    <p:cond delay="0"/>
                                  </p:stCondLst>
                                  <p:childTnLst>
                                    <p:set>
                                      <p:cBhvr>
                                        <p:cTn id="38" dur="indefinite"/>
                                        <p:tgtEl>
                                          <p:spTgt spid="26"/>
                                        </p:tgtEl>
                                        <p:attrNameLst>
                                          <p:attrName>style.opacity</p:attrName>
                                        </p:attrNameLst>
                                      </p:cBhvr>
                                      <p:to>
                                        <p:strVal val="0.35"/>
                                      </p:to>
                                    </p:set>
                                    <p:animEffect filter="image" prLst="opacity: 0.35">
                                      <p:cBhvr rctx="IE">
                                        <p:cTn id="39" dur="indefinite"/>
                                        <p:tgtEl>
                                          <p:spTgt spid="26"/>
                                        </p:tgtEl>
                                      </p:cBhvr>
                                    </p:animEffect>
                                  </p:childTnLst>
                                </p:cTn>
                              </p:par>
                              <p:par>
                                <p:cTn id="40" presetID="9" presetClass="emph" presetSubtype="0" grpId="1" nodeType="withEffect">
                                  <p:stCondLst>
                                    <p:cond delay="0"/>
                                  </p:stCondLst>
                                  <p:childTnLst>
                                    <p:set>
                                      <p:cBhvr>
                                        <p:cTn id="41" dur="indefinite"/>
                                        <p:tgtEl>
                                          <p:spTgt spid="27"/>
                                        </p:tgtEl>
                                        <p:attrNameLst>
                                          <p:attrName>style.opacity</p:attrName>
                                        </p:attrNameLst>
                                      </p:cBhvr>
                                      <p:to>
                                        <p:strVal val="0.35"/>
                                      </p:to>
                                    </p:set>
                                    <p:animEffect filter="image" prLst="opacity: 0.35">
                                      <p:cBhvr rctx="IE">
                                        <p:cTn id="42" dur="indefinite"/>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5" grpId="0" animBg="1"/>
      <p:bldP spid="25" grpId="1" animBg="1"/>
      <p:bldP spid="26" grpId="0" animBg="1"/>
      <p:bldP spid="26" grpId="1" animBg="1"/>
      <p:bldP spid="27" grpId="0" animBg="1"/>
      <p:bldP spid="27" grpId="1" animBg="1"/>
      <p:bldP spid="28" grpId="0" animBg="1"/>
      <p:bldP spid="29" grpId="0" animBg="1"/>
      <p:bldP spid="30" grpId="0" animBg="1"/>
      <p:bldP spid="31" grpId="0" animBg="1"/>
      <p:bldP spid="31" grpId="1" animBg="1"/>
      <p:bldP spid="3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Snijden 10 – hoe 2 slagen NZ?</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grpSp>
        <p:nvGrpSpPr>
          <p:cNvPr id="38" name="Groep 37">
            <a:extLst>
              <a:ext uri="{FF2B5EF4-FFF2-40B4-BE49-F238E27FC236}">
                <a16:creationId xmlns:a16="http://schemas.microsoft.com/office/drawing/2014/main" id="{2ECCFDF1-2090-344F-8488-78B6FFC62C08}"/>
              </a:ext>
            </a:extLst>
          </p:cNvPr>
          <p:cNvGrpSpPr/>
          <p:nvPr/>
        </p:nvGrpSpPr>
        <p:grpSpPr>
          <a:xfrm>
            <a:off x="2384987" y="2991024"/>
            <a:ext cx="883250" cy="1486741"/>
            <a:chOff x="8028384" y="1889203"/>
            <a:chExt cx="1192939" cy="1819520"/>
          </a:xfrm>
        </p:grpSpPr>
        <p:sp>
          <p:nvSpPr>
            <p:cNvPr id="39" name="Afgeronde rechthoek 41">
              <a:extLst>
                <a:ext uri="{FF2B5EF4-FFF2-40B4-BE49-F238E27FC236}">
                  <a16:creationId xmlns:a16="http://schemas.microsoft.com/office/drawing/2014/main" id="{EB3C2BCF-FC28-8C41-A5B1-F2ED29FD9E7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2" name="Picture 4">
              <a:extLst>
                <a:ext uri="{FF2B5EF4-FFF2-40B4-BE49-F238E27FC236}">
                  <a16:creationId xmlns:a16="http://schemas.microsoft.com/office/drawing/2014/main" id="{B76F73C0-7F4A-2746-8BFC-39E811DD6C2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807CE0BA-214E-A441-878D-034D4CE6B56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1" name="Groep 30">
            <a:extLst>
              <a:ext uri="{FF2B5EF4-FFF2-40B4-BE49-F238E27FC236}">
                <a16:creationId xmlns:a16="http://schemas.microsoft.com/office/drawing/2014/main" id="{6C39BD4B-0F59-E448-BE7E-977059C11930}"/>
              </a:ext>
            </a:extLst>
          </p:cNvPr>
          <p:cNvGrpSpPr/>
          <p:nvPr/>
        </p:nvGrpSpPr>
        <p:grpSpPr>
          <a:xfrm>
            <a:off x="5930113" y="2991023"/>
            <a:ext cx="883250" cy="1486741"/>
            <a:chOff x="8028384" y="1889203"/>
            <a:chExt cx="1192939" cy="1819520"/>
          </a:xfrm>
        </p:grpSpPr>
        <p:sp>
          <p:nvSpPr>
            <p:cNvPr id="32" name="Afgeronde rechthoek 41">
              <a:extLst>
                <a:ext uri="{FF2B5EF4-FFF2-40B4-BE49-F238E27FC236}">
                  <a16:creationId xmlns:a16="http://schemas.microsoft.com/office/drawing/2014/main" id="{A122F002-FBC9-4444-A56E-F7AC41C7D5BD}"/>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33" name="Picture 4">
              <a:extLst>
                <a:ext uri="{FF2B5EF4-FFF2-40B4-BE49-F238E27FC236}">
                  <a16:creationId xmlns:a16="http://schemas.microsoft.com/office/drawing/2014/main" id="{D72F105F-210E-2343-B2AD-B6CD7BF1853F}"/>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a:extLst>
                <a:ext uri="{FF2B5EF4-FFF2-40B4-BE49-F238E27FC236}">
                  <a16:creationId xmlns:a16="http://schemas.microsoft.com/office/drawing/2014/main" id="{107516D5-A347-364D-A231-73A15A1ED2C4}"/>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 name="Picture 3">
            <a:extLst>
              <a:ext uri="{FF2B5EF4-FFF2-40B4-BE49-F238E27FC236}">
                <a16:creationId xmlns:a16="http://schemas.microsoft.com/office/drawing/2014/main" id="{FB221ABD-A7CA-8C45-8928-99EEC5019E7B}"/>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49775" y="4802766"/>
            <a:ext cx="1653683" cy="166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Afgeronde rechthoek 19">
            <a:extLst>
              <a:ext uri="{FF2B5EF4-FFF2-40B4-BE49-F238E27FC236}">
                <a16:creationId xmlns:a16="http://schemas.microsoft.com/office/drawing/2014/main" id="{30B24BA6-B4F0-A14D-897C-A8708B6F1C34}"/>
              </a:ext>
            </a:extLst>
          </p:cNvPr>
          <p:cNvSpPr/>
          <p:nvPr/>
        </p:nvSpPr>
        <p:spPr bwMode="auto">
          <a:xfrm>
            <a:off x="4427861" y="4802766"/>
            <a:ext cx="1075597" cy="1660489"/>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dirty="0">
              <a:latin typeface="Verdana" pitchFamily="34" charset="0"/>
              <a:cs typeface="Arial" charset="0"/>
            </a:endParaRPr>
          </a:p>
        </p:txBody>
      </p:sp>
      <p:pic>
        <p:nvPicPr>
          <p:cNvPr id="46" name="Picture 2">
            <a:extLst>
              <a:ext uri="{FF2B5EF4-FFF2-40B4-BE49-F238E27FC236}">
                <a16:creationId xmlns:a16="http://schemas.microsoft.com/office/drawing/2014/main" id="{E760F83F-8BDB-9442-A94D-8FBB5EBD0C56}"/>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830381" y="1016315"/>
            <a:ext cx="1681402" cy="167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Afgeronde rechthoek 40">
            <a:extLst>
              <a:ext uri="{FF2B5EF4-FFF2-40B4-BE49-F238E27FC236}">
                <a16:creationId xmlns:a16="http://schemas.microsoft.com/office/drawing/2014/main" id="{A906BB19-C891-1741-94E5-7B690DBE47C8}"/>
              </a:ext>
            </a:extLst>
          </p:cNvPr>
          <p:cNvSpPr/>
          <p:nvPr/>
        </p:nvSpPr>
        <p:spPr bwMode="auto">
          <a:xfrm>
            <a:off x="4427861" y="1017602"/>
            <a:ext cx="1075597" cy="1672609"/>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pic>
        <p:nvPicPr>
          <p:cNvPr id="48" name="Picture 3">
            <a:extLst>
              <a:ext uri="{FF2B5EF4-FFF2-40B4-BE49-F238E27FC236}">
                <a16:creationId xmlns:a16="http://schemas.microsoft.com/office/drawing/2014/main" id="{CF9A615C-5D1E-FA4E-87A7-3F68AAB0ACA3}"/>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570632" y="2952651"/>
            <a:ext cx="1602211" cy="162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a:extLst>
              <a:ext uri="{FF2B5EF4-FFF2-40B4-BE49-F238E27FC236}">
                <a16:creationId xmlns:a16="http://schemas.microsoft.com/office/drawing/2014/main" id="{5ABEF183-60A8-0148-A4CF-11A63E120B31}"/>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1827953" y="2941689"/>
            <a:ext cx="1630559" cy="162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descr="Afbeelding met patroon&#10;&#10;Beschrijving automatisch gegenereerd met lage betrouwbaarheid">
            <a:extLst>
              <a:ext uri="{FF2B5EF4-FFF2-40B4-BE49-F238E27FC236}">
                <a16:creationId xmlns:a16="http://schemas.microsoft.com/office/drawing/2014/main" id="{9A2E4FF5-A67B-AB4E-A551-4121542E86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1631" y="2949738"/>
            <a:ext cx="1039205" cy="1612343"/>
          </a:xfrm>
          <a:prstGeom prst="rect">
            <a:avLst/>
          </a:prstGeom>
        </p:spPr>
      </p:pic>
      <p:pic>
        <p:nvPicPr>
          <p:cNvPr id="7" name="Afbeelding 6" descr="Afbeelding met tekenfilm, verven, poster, kunst&#10;&#10;Automatisch gegenereerde beschrijving">
            <a:extLst>
              <a:ext uri="{FF2B5EF4-FFF2-40B4-BE49-F238E27FC236}">
                <a16:creationId xmlns:a16="http://schemas.microsoft.com/office/drawing/2014/main" id="{EC44BDC3-92EF-6341-9FC1-4782CCD910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8224" y="2945695"/>
            <a:ext cx="1044201" cy="1620093"/>
          </a:xfrm>
          <a:prstGeom prst="rect">
            <a:avLst/>
          </a:prstGeom>
        </p:spPr>
      </p:pic>
      <p:sp>
        <p:nvSpPr>
          <p:cNvPr id="8" name="Tekstvak 7">
            <a:extLst>
              <a:ext uri="{FF2B5EF4-FFF2-40B4-BE49-F238E27FC236}">
                <a16:creationId xmlns:a16="http://schemas.microsoft.com/office/drawing/2014/main" id="{80F7DB25-9CFF-1A40-B4D9-F1067C3BC87F}"/>
              </a:ext>
            </a:extLst>
          </p:cNvPr>
          <p:cNvSpPr txBox="1"/>
          <p:nvPr/>
        </p:nvSpPr>
        <p:spPr>
          <a:xfrm>
            <a:off x="8534399" y="1691640"/>
            <a:ext cx="2529841" cy="584775"/>
          </a:xfrm>
          <a:prstGeom prst="rect">
            <a:avLst/>
          </a:prstGeom>
          <a:noFill/>
        </p:spPr>
        <p:txBody>
          <a:bodyPr wrap="square" rtlCol="0">
            <a:spAutoFit/>
          </a:bodyPr>
          <a:lstStyle/>
          <a:p>
            <a:r>
              <a:rPr lang="nl-NL" sz="3200" dirty="0">
                <a:solidFill>
                  <a:schemeClr val="bg1"/>
                </a:solidFill>
              </a:rPr>
              <a:t>Wie heeft?</a:t>
            </a:r>
          </a:p>
        </p:txBody>
      </p:sp>
      <p:pic>
        <p:nvPicPr>
          <p:cNvPr id="10" name="Afbeelding 9" descr="Afbeelding met kunst, tekening, Modeaccessoire, illustratie&#10;&#10;Automatisch gegenereerde beschrijving">
            <a:extLst>
              <a:ext uri="{FF2B5EF4-FFF2-40B4-BE49-F238E27FC236}">
                <a16:creationId xmlns:a16="http://schemas.microsoft.com/office/drawing/2014/main" id="{A217824A-A11B-B14D-BBE7-7E7448D801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4399" y="2307891"/>
            <a:ext cx="1407427" cy="2183645"/>
          </a:xfrm>
          <a:prstGeom prst="rect">
            <a:avLst/>
          </a:prstGeom>
        </p:spPr>
      </p:pic>
    </p:spTree>
    <p:extLst>
      <p:ext uri="{BB962C8B-B14F-4D97-AF65-F5344CB8AC3E}">
        <p14:creationId xmlns:p14="http://schemas.microsoft.com/office/powerpoint/2010/main" val="4256412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45" grpId="0" animBg="1"/>
      <p:bldP spid="4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F16B1D1-8B8A-6142-812A-808D4530E297}"/>
              </a:ext>
            </a:extLst>
          </p:cNvPr>
          <p:cNvSpPr/>
          <p:nvPr/>
        </p:nvSpPr>
        <p:spPr bwMode="auto">
          <a:xfrm rot="568248">
            <a:off x="7089636" y="1509687"/>
            <a:ext cx="3092728" cy="40291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2" name="Titel 1"/>
          <p:cNvSpPr>
            <a:spLocks noGrp="1"/>
          </p:cNvSpPr>
          <p:nvPr>
            <p:ph type="title"/>
          </p:nvPr>
        </p:nvSpPr>
        <p:spPr>
          <a:solidFill>
            <a:srgbClr val="E17500"/>
          </a:solidFill>
        </p:spPr>
        <p:txBody>
          <a:bodyPr/>
          <a:lstStyle/>
          <a:p>
            <a:r>
              <a:rPr lang="nl-NL" sz="2800" dirty="0"/>
              <a:t>Tafelopdracht</a:t>
            </a:r>
          </a:p>
        </p:txBody>
      </p:sp>
      <p:pic>
        <p:nvPicPr>
          <p:cNvPr id="19" name="Picture 2">
            <a:extLst>
              <a:ext uri="{FF2B5EF4-FFF2-40B4-BE49-F238E27FC236}">
                <a16:creationId xmlns:a16="http://schemas.microsoft.com/office/drawing/2014/main" id="{4D875F42-6E33-7345-8EE2-E7738D7657D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32602">
            <a:off x="7305326" y="1610353"/>
            <a:ext cx="3021216" cy="387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jdelijke aanduiding voor inhoud 2">
            <a:extLst>
              <a:ext uri="{FF2B5EF4-FFF2-40B4-BE49-F238E27FC236}">
                <a16:creationId xmlns:a16="http://schemas.microsoft.com/office/drawing/2014/main" id="{3DA9F5CC-49F5-C04F-9762-708515F8088B}"/>
              </a:ext>
            </a:extLst>
          </p:cNvPr>
          <p:cNvSpPr>
            <a:spLocks noGrp="1"/>
          </p:cNvSpPr>
          <p:nvPr>
            <p:ph sz="half" idx="1"/>
          </p:nvPr>
        </p:nvSpPr>
        <p:spPr>
          <a:xfrm>
            <a:off x="1447251" y="1446010"/>
            <a:ext cx="4648749" cy="2035434"/>
          </a:xfrm>
        </p:spPr>
        <p:txBody>
          <a:bodyPr/>
          <a:lstStyle/>
          <a:p>
            <a:pPr marL="0" indent="0">
              <a:buClr>
                <a:srgbClr val="EE6B00"/>
              </a:buClr>
              <a:buNone/>
            </a:pPr>
            <a:r>
              <a:rPr lang="nl-NL" dirty="0">
                <a:solidFill>
                  <a:schemeClr val="bg1"/>
                </a:solidFill>
              </a:rPr>
              <a:t>Maak uit werkboek:</a:t>
            </a:r>
          </a:p>
          <a:p>
            <a:pPr marL="90488" indent="-30163">
              <a:buClr>
                <a:srgbClr val="EE6B00"/>
              </a:buClr>
              <a:buNone/>
              <a:tabLst>
                <a:tab pos="725488" algn="l"/>
              </a:tabLst>
            </a:pPr>
            <a:endParaRPr lang="nl-NL" dirty="0">
              <a:solidFill>
                <a:schemeClr val="bg1"/>
              </a:solidFill>
            </a:endParaRPr>
          </a:p>
          <a:p>
            <a:pPr marL="90488" lvl="1" indent="-30163">
              <a:buClr>
                <a:srgbClr val="EE6B00"/>
              </a:buClr>
              <a:buNone/>
            </a:pPr>
            <a:r>
              <a:rPr lang="nl-NL" sz="3200" dirty="0">
                <a:solidFill>
                  <a:schemeClr val="bg1"/>
                </a:solidFill>
              </a:rPr>
              <a:t>pag. 25:</a:t>
            </a:r>
          </a:p>
          <a:p>
            <a:pPr marL="90488" lvl="1" indent="-30163">
              <a:buClr>
                <a:srgbClr val="EE6B00"/>
              </a:buClr>
              <a:buNone/>
            </a:pPr>
            <a:r>
              <a:rPr lang="nl-NL" sz="3200" dirty="0">
                <a:solidFill>
                  <a:schemeClr val="bg1"/>
                </a:solidFill>
              </a:rPr>
              <a:t>opgave 4 t/m 6</a:t>
            </a:r>
          </a:p>
        </p:txBody>
      </p:sp>
    </p:spTree>
    <p:extLst>
      <p:ext uri="{BB962C8B-B14F-4D97-AF65-F5344CB8AC3E}">
        <p14:creationId xmlns:p14="http://schemas.microsoft.com/office/powerpoint/2010/main" val="24130570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Werkboek 2A-4</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pic>
        <p:nvPicPr>
          <p:cNvPr id="25" name="Picture 2">
            <a:extLst>
              <a:ext uri="{FF2B5EF4-FFF2-40B4-BE49-F238E27FC236}">
                <a16:creationId xmlns:a16="http://schemas.microsoft.com/office/drawing/2014/main" id="{7C1AE893-9C50-5940-BF29-40CD6DBFF2B7}"/>
              </a:ext>
            </a:extLst>
          </p:cNvPr>
          <p:cNvPicPr>
            <a:picLocks noChangeAspect="1" noChangeArrowheads="1"/>
          </p:cNvPicPr>
          <p:nvPr/>
        </p:nvPicPr>
        <p:blipFill>
          <a:blip r:embed="rId3">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921301" y="4755035"/>
            <a:ext cx="1496788" cy="177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a:extLst>
              <a:ext uri="{FF2B5EF4-FFF2-40B4-BE49-F238E27FC236}">
                <a16:creationId xmlns:a16="http://schemas.microsoft.com/office/drawing/2014/main" id="{B53ECEAC-EC54-2445-A2BE-8F5043B44AAC}"/>
              </a:ext>
            </a:extLst>
          </p:cNvPr>
          <p:cNvPicPr>
            <a:picLocks noChangeAspect="1" noChangeArrowheads="1"/>
          </p:cNvPicPr>
          <p:nvPr/>
        </p:nvPicPr>
        <p:blipFill>
          <a:blip r:embed="rId4">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929327" y="1044556"/>
            <a:ext cx="1557503" cy="172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a:extLst>
              <a:ext uri="{FF2B5EF4-FFF2-40B4-BE49-F238E27FC236}">
                <a16:creationId xmlns:a16="http://schemas.microsoft.com/office/drawing/2014/main" id="{22330EFF-9760-294B-B5E9-FCC1B3FA4739}"/>
              </a:ext>
            </a:extLst>
          </p:cNvPr>
          <p:cNvPicPr>
            <a:picLocks noChangeAspect="1" noChangeArrowheads="1"/>
          </p:cNvPicPr>
          <p:nvPr/>
        </p:nvPicPr>
        <p:blipFill>
          <a:blip r:embed="rId5">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688383" y="2870291"/>
            <a:ext cx="1470838" cy="177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a:extLst>
              <a:ext uri="{FF2B5EF4-FFF2-40B4-BE49-F238E27FC236}">
                <a16:creationId xmlns:a16="http://schemas.microsoft.com/office/drawing/2014/main" id="{8E771532-2EC6-C040-9AC4-891324DC9332}"/>
              </a:ext>
            </a:extLst>
          </p:cNvPr>
          <p:cNvPicPr>
            <a:picLocks noChangeAspect="1" noChangeArrowheads="1"/>
          </p:cNvPicPr>
          <p:nvPr/>
        </p:nvPicPr>
        <p:blipFill>
          <a:blip r:embed="rId6">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2240118" y="2870291"/>
            <a:ext cx="1397989" cy="168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Afgeronde rechthoek 40">
            <a:extLst>
              <a:ext uri="{FF2B5EF4-FFF2-40B4-BE49-F238E27FC236}">
                <a16:creationId xmlns:a16="http://schemas.microsoft.com/office/drawing/2014/main" id="{F8A0BD15-F97E-9045-B9A3-5391A006FDAF}"/>
              </a:ext>
            </a:extLst>
          </p:cNvPr>
          <p:cNvSpPr/>
          <p:nvPr/>
        </p:nvSpPr>
        <p:spPr bwMode="auto">
          <a:xfrm>
            <a:off x="4287597" y="1044556"/>
            <a:ext cx="1130491" cy="1713275"/>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30" name="Afgeronde rechthoek 40">
            <a:extLst>
              <a:ext uri="{FF2B5EF4-FFF2-40B4-BE49-F238E27FC236}">
                <a16:creationId xmlns:a16="http://schemas.microsoft.com/office/drawing/2014/main" id="{676575DA-0E40-6044-ADD7-4262E1CD26D0}"/>
              </a:ext>
            </a:extLst>
          </p:cNvPr>
          <p:cNvSpPr/>
          <p:nvPr/>
        </p:nvSpPr>
        <p:spPr bwMode="auto">
          <a:xfrm>
            <a:off x="4287598" y="4797540"/>
            <a:ext cx="1085242" cy="1679460"/>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1316178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Werkboek 2A-5</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pic>
        <p:nvPicPr>
          <p:cNvPr id="13" name="Picture 2">
            <a:extLst>
              <a:ext uri="{FF2B5EF4-FFF2-40B4-BE49-F238E27FC236}">
                <a16:creationId xmlns:a16="http://schemas.microsoft.com/office/drawing/2014/main" id="{2D6986C8-3348-094D-9EDE-7C7A337662FB}"/>
              </a:ext>
            </a:extLst>
          </p:cNvPr>
          <p:cNvPicPr>
            <a:picLocks noChangeAspect="1" noChangeArrowheads="1"/>
          </p:cNvPicPr>
          <p:nvPr/>
        </p:nvPicPr>
        <p:blipFill>
          <a:blip r:embed="rId3">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751377" y="1007045"/>
            <a:ext cx="1754510" cy="174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702669A8-E7E2-7A4B-8A1B-2520646FAE7C}"/>
              </a:ext>
            </a:extLst>
          </p:cNvPr>
          <p:cNvPicPr>
            <a:picLocks noChangeAspect="1" noChangeArrowheads="1"/>
          </p:cNvPicPr>
          <p:nvPr/>
        </p:nvPicPr>
        <p:blipFill>
          <a:blip r:embed="rId4">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751377" y="4792148"/>
            <a:ext cx="1752196" cy="173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a:extLst>
              <a:ext uri="{FF2B5EF4-FFF2-40B4-BE49-F238E27FC236}">
                <a16:creationId xmlns:a16="http://schemas.microsoft.com/office/drawing/2014/main" id="{EF447953-F806-644D-ABAF-01753BB60C8F}"/>
              </a:ext>
            </a:extLst>
          </p:cNvPr>
          <p:cNvPicPr>
            <a:picLocks noChangeAspect="1" noChangeArrowheads="1"/>
          </p:cNvPicPr>
          <p:nvPr/>
        </p:nvPicPr>
        <p:blipFill>
          <a:blip r:embed="rId5">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596216" y="2861747"/>
            <a:ext cx="1758477" cy="179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a:extLst>
              <a:ext uri="{FF2B5EF4-FFF2-40B4-BE49-F238E27FC236}">
                <a16:creationId xmlns:a16="http://schemas.microsoft.com/office/drawing/2014/main" id="{7806C09A-0A7B-CA4B-9A85-BFD15A61507E}"/>
              </a:ext>
            </a:extLst>
          </p:cNvPr>
          <p:cNvPicPr>
            <a:picLocks noChangeAspect="1" noChangeArrowheads="1"/>
          </p:cNvPicPr>
          <p:nvPr/>
        </p:nvPicPr>
        <p:blipFill>
          <a:blip r:embed="rId6">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1890220" y="2865411"/>
            <a:ext cx="1747891" cy="174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fgeronde rechthoek 40">
            <a:extLst>
              <a:ext uri="{FF2B5EF4-FFF2-40B4-BE49-F238E27FC236}">
                <a16:creationId xmlns:a16="http://schemas.microsoft.com/office/drawing/2014/main" id="{A6771FAD-9BD7-6345-8FC8-388FCA769BD8}"/>
              </a:ext>
            </a:extLst>
          </p:cNvPr>
          <p:cNvSpPr/>
          <p:nvPr/>
        </p:nvSpPr>
        <p:spPr bwMode="auto">
          <a:xfrm>
            <a:off x="4380168" y="4814768"/>
            <a:ext cx="1053180" cy="167940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19" name="Afgeronde rechthoek 40">
            <a:extLst>
              <a:ext uri="{FF2B5EF4-FFF2-40B4-BE49-F238E27FC236}">
                <a16:creationId xmlns:a16="http://schemas.microsoft.com/office/drawing/2014/main" id="{986B763C-3005-AB42-AE6A-C8FD0EA8ADEC}"/>
              </a:ext>
            </a:extLst>
          </p:cNvPr>
          <p:cNvSpPr/>
          <p:nvPr/>
        </p:nvSpPr>
        <p:spPr bwMode="auto">
          <a:xfrm>
            <a:off x="3804671" y="1024267"/>
            <a:ext cx="313308" cy="1666614"/>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20" name="Afgeronde rechthoek 40">
            <a:extLst>
              <a:ext uri="{FF2B5EF4-FFF2-40B4-BE49-F238E27FC236}">
                <a16:creationId xmlns:a16="http://schemas.microsoft.com/office/drawing/2014/main" id="{1C105306-CE55-9A43-B81F-06C40380993C}"/>
              </a:ext>
            </a:extLst>
          </p:cNvPr>
          <p:cNvSpPr/>
          <p:nvPr/>
        </p:nvSpPr>
        <p:spPr bwMode="auto">
          <a:xfrm>
            <a:off x="4410244" y="1037580"/>
            <a:ext cx="1053180" cy="1679403"/>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21" name="Afgeronde rechthoek 40">
            <a:extLst>
              <a:ext uri="{FF2B5EF4-FFF2-40B4-BE49-F238E27FC236}">
                <a16:creationId xmlns:a16="http://schemas.microsoft.com/office/drawing/2014/main" id="{FE0A814C-D1EA-4848-858A-37B32557EB29}"/>
              </a:ext>
            </a:extLst>
          </p:cNvPr>
          <p:cNvSpPr/>
          <p:nvPr/>
        </p:nvSpPr>
        <p:spPr bwMode="auto">
          <a:xfrm>
            <a:off x="4099048" y="4821161"/>
            <a:ext cx="274726" cy="1673009"/>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2477857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18" grpId="0" animBg="1"/>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Werkboek 2A-6</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pic>
        <p:nvPicPr>
          <p:cNvPr id="20" name="Picture 2">
            <a:extLst>
              <a:ext uri="{FF2B5EF4-FFF2-40B4-BE49-F238E27FC236}">
                <a16:creationId xmlns:a16="http://schemas.microsoft.com/office/drawing/2014/main" id="{850271D5-1198-FB4D-89FF-DB6C8C3885A6}"/>
              </a:ext>
            </a:extLst>
          </p:cNvPr>
          <p:cNvPicPr>
            <a:picLocks noChangeAspect="1" noChangeArrowheads="1"/>
          </p:cNvPicPr>
          <p:nvPr/>
        </p:nvPicPr>
        <p:blipFill>
          <a:blip r:embed="rId3">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819924" y="1075421"/>
            <a:ext cx="1636690" cy="163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ED7DBEB2-1C65-8A40-B25D-18D6E2496EB4}"/>
              </a:ext>
            </a:extLst>
          </p:cNvPr>
          <p:cNvPicPr>
            <a:picLocks noChangeAspect="1" noChangeArrowheads="1"/>
          </p:cNvPicPr>
          <p:nvPr/>
        </p:nvPicPr>
        <p:blipFill>
          <a:blip r:embed="rId4">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819924" y="4803538"/>
            <a:ext cx="1617415" cy="16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a:extLst>
              <a:ext uri="{FF2B5EF4-FFF2-40B4-BE49-F238E27FC236}">
                <a16:creationId xmlns:a16="http://schemas.microsoft.com/office/drawing/2014/main" id="{D4888726-2A81-3A42-9645-01ACA6730521}"/>
              </a:ext>
            </a:extLst>
          </p:cNvPr>
          <p:cNvPicPr>
            <a:picLocks noChangeAspect="1" noChangeArrowheads="1"/>
          </p:cNvPicPr>
          <p:nvPr/>
        </p:nvPicPr>
        <p:blipFill>
          <a:blip r:embed="rId5">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1916611" y="2885717"/>
            <a:ext cx="1734158" cy="187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a:extLst>
              <a:ext uri="{FF2B5EF4-FFF2-40B4-BE49-F238E27FC236}">
                <a16:creationId xmlns:a16="http://schemas.microsoft.com/office/drawing/2014/main" id="{7C353818-4AF6-EF49-90C1-D6FA360FC21E}"/>
              </a:ext>
            </a:extLst>
          </p:cNvPr>
          <p:cNvPicPr>
            <a:picLocks noChangeAspect="1" noChangeArrowheads="1"/>
          </p:cNvPicPr>
          <p:nvPr/>
        </p:nvPicPr>
        <p:blipFill>
          <a:blip r:embed="rId6">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508205" y="2890937"/>
            <a:ext cx="1735922" cy="182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fgeronde rechthoek 40">
            <a:extLst>
              <a:ext uri="{FF2B5EF4-FFF2-40B4-BE49-F238E27FC236}">
                <a16:creationId xmlns:a16="http://schemas.microsoft.com/office/drawing/2014/main" id="{81B54444-3F63-7B4B-B2EE-1B0543967CF2}"/>
              </a:ext>
            </a:extLst>
          </p:cNvPr>
          <p:cNvSpPr/>
          <p:nvPr/>
        </p:nvSpPr>
        <p:spPr bwMode="auto">
          <a:xfrm>
            <a:off x="4399934" y="4827557"/>
            <a:ext cx="1027019" cy="1583076"/>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29" name="Afgeronde rechthoek 40">
            <a:extLst>
              <a:ext uri="{FF2B5EF4-FFF2-40B4-BE49-F238E27FC236}">
                <a16:creationId xmlns:a16="http://schemas.microsoft.com/office/drawing/2014/main" id="{F8A0BD15-F97E-9045-B9A3-5391A006FDAF}"/>
              </a:ext>
            </a:extLst>
          </p:cNvPr>
          <p:cNvSpPr/>
          <p:nvPr/>
        </p:nvSpPr>
        <p:spPr bwMode="auto">
          <a:xfrm>
            <a:off x="3859161" y="1110319"/>
            <a:ext cx="258818" cy="158056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446803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1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Slagen maken</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43408" y="725436"/>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32" name="Tekstvak 31">
            <a:extLst>
              <a:ext uri="{FF2B5EF4-FFF2-40B4-BE49-F238E27FC236}">
                <a16:creationId xmlns:a16="http://schemas.microsoft.com/office/drawing/2014/main" id="{16756D86-9BD5-CF47-B250-DF41686D4E52}"/>
              </a:ext>
            </a:extLst>
          </p:cNvPr>
          <p:cNvSpPr txBox="1"/>
          <p:nvPr/>
        </p:nvSpPr>
        <p:spPr>
          <a:xfrm>
            <a:off x="3510920" y="5268773"/>
            <a:ext cx="1638711" cy="584775"/>
          </a:xfrm>
          <a:prstGeom prst="rect">
            <a:avLst/>
          </a:prstGeom>
          <a:noFill/>
        </p:spPr>
        <p:txBody>
          <a:bodyPr wrap="square">
            <a:spAutoFit/>
          </a:bodyPr>
          <a:lstStyle/>
          <a:p>
            <a:r>
              <a:rPr lang="nl-NL" sz="3200" dirty="0"/>
              <a:t>Leider</a:t>
            </a:r>
          </a:p>
        </p:txBody>
      </p:sp>
      <p:sp>
        <p:nvSpPr>
          <p:cNvPr id="5" name="Tekstvak 4">
            <a:extLst>
              <a:ext uri="{FF2B5EF4-FFF2-40B4-BE49-F238E27FC236}">
                <a16:creationId xmlns:a16="http://schemas.microsoft.com/office/drawing/2014/main" id="{0EB59E49-9645-A64C-A73D-B4100A5A98FC}"/>
              </a:ext>
            </a:extLst>
          </p:cNvPr>
          <p:cNvSpPr txBox="1"/>
          <p:nvPr/>
        </p:nvSpPr>
        <p:spPr>
          <a:xfrm>
            <a:off x="3879747" y="2927707"/>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13" name="Tekstvak 12">
            <a:extLst>
              <a:ext uri="{FF2B5EF4-FFF2-40B4-BE49-F238E27FC236}">
                <a16:creationId xmlns:a16="http://schemas.microsoft.com/office/drawing/2014/main" id="{ADFA95D3-61F1-1C4D-882F-7D383377993A}"/>
              </a:ext>
            </a:extLst>
          </p:cNvPr>
          <p:cNvSpPr txBox="1"/>
          <p:nvPr/>
        </p:nvSpPr>
        <p:spPr>
          <a:xfrm>
            <a:off x="3917983" y="2541253"/>
            <a:ext cx="1771174" cy="400110"/>
          </a:xfrm>
          <a:prstGeom prst="rect">
            <a:avLst/>
          </a:prstGeom>
          <a:noFill/>
        </p:spPr>
        <p:txBody>
          <a:bodyPr wrap="square">
            <a:spAutoFit/>
          </a:bodyPr>
          <a:lstStyle/>
          <a:p>
            <a:r>
              <a:rPr lang="nl-NL" sz="2000" dirty="0"/>
              <a:t>Dummy</a:t>
            </a:r>
          </a:p>
        </p:txBody>
      </p:sp>
      <p:pic>
        <p:nvPicPr>
          <p:cNvPr id="30" name="Picture 2">
            <a:extLst>
              <a:ext uri="{FF2B5EF4-FFF2-40B4-BE49-F238E27FC236}">
                <a16:creationId xmlns:a16="http://schemas.microsoft.com/office/drawing/2014/main" id="{E92FE903-2531-8D40-8704-D643D5D3C772}"/>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591721" y="822617"/>
            <a:ext cx="2079382" cy="175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Groep 42">
            <a:extLst>
              <a:ext uri="{FF2B5EF4-FFF2-40B4-BE49-F238E27FC236}">
                <a16:creationId xmlns:a16="http://schemas.microsoft.com/office/drawing/2014/main" id="{450BE381-9DE4-A344-8005-B0EE7471B727}"/>
              </a:ext>
            </a:extLst>
          </p:cNvPr>
          <p:cNvGrpSpPr/>
          <p:nvPr/>
        </p:nvGrpSpPr>
        <p:grpSpPr>
          <a:xfrm>
            <a:off x="1979982" y="2899946"/>
            <a:ext cx="1503433" cy="1440515"/>
            <a:chOff x="7544920" y="2485523"/>
            <a:chExt cx="1302917" cy="1168701"/>
          </a:xfrm>
        </p:grpSpPr>
        <p:grpSp>
          <p:nvGrpSpPr>
            <p:cNvPr id="44" name="Groep 43">
              <a:extLst>
                <a:ext uri="{FF2B5EF4-FFF2-40B4-BE49-F238E27FC236}">
                  <a16:creationId xmlns:a16="http://schemas.microsoft.com/office/drawing/2014/main" id="{7D5B1F0C-BB2C-414D-B1C9-B0BEBD1B393B}"/>
                </a:ext>
              </a:extLst>
            </p:cNvPr>
            <p:cNvGrpSpPr/>
            <p:nvPr/>
          </p:nvGrpSpPr>
          <p:grpSpPr>
            <a:xfrm>
              <a:off x="7544920" y="2485523"/>
              <a:ext cx="741495" cy="1168701"/>
              <a:chOff x="8028384" y="1889203"/>
              <a:chExt cx="1192939" cy="1819520"/>
            </a:xfrm>
          </p:grpSpPr>
          <p:sp>
            <p:nvSpPr>
              <p:cNvPr id="53" name="Afgeronde rechthoek 49">
                <a:extLst>
                  <a:ext uri="{FF2B5EF4-FFF2-40B4-BE49-F238E27FC236}">
                    <a16:creationId xmlns:a16="http://schemas.microsoft.com/office/drawing/2014/main" id="{96C987E8-0B21-E849-ADE4-4CCB5346E4C5}"/>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54" name="Picture 4">
                <a:extLst>
                  <a:ext uri="{FF2B5EF4-FFF2-40B4-BE49-F238E27FC236}">
                    <a16:creationId xmlns:a16="http://schemas.microsoft.com/office/drawing/2014/main" id="{72C4C5ED-FF54-174C-B7A1-84041625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4">
                <a:extLst>
                  <a:ext uri="{FF2B5EF4-FFF2-40B4-BE49-F238E27FC236}">
                    <a16:creationId xmlns:a16="http://schemas.microsoft.com/office/drawing/2014/main" id="{90845EAC-67C2-5B45-81D1-B793DEEB4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 name="Groep 44">
              <a:extLst>
                <a:ext uri="{FF2B5EF4-FFF2-40B4-BE49-F238E27FC236}">
                  <a16:creationId xmlns:a16="http://schemas.microsoft.com/office/drawing/2014/main" id="{3949181E-02B4-0540-BC38-4D9ABA580219}"/>
                </a:ext>
              </a:extLst>
            </p:cNvPr>
            <p:cNvGrpSpPr/>
            <p:nvPr/>
          </p:nvGrpSpPr>
          <p:grpSpPr>
            <a:xfrm>
              <a:off x="7804808" y="2485523"/>
              <a:ext cx="741495" cy="1168701"/>
              <a:chOff x="8028384" y="1889203"/>
              <a:chExt cx="1192939" cy="1819520"/>
            </a:xfrm>
          </p:grpSpPr>
          <p:sp>
            <p:nvSpPr>
              <p:cNvPr id="50" name="Afgeronde rechthoek 46">
                <a:extLst>
                  <a:ext uri="{FF2B5EF4-FFF2-40B4-BE49-F238E27FC236}">
                    <a16:creationId xmlns:a16="http://schemas.microsoft.com/office/drawing/2014/main" id="{8094FF35-908B-324B-8517-E331FFAB94A0}"/>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51" name="Picture 4">
                <a:extLst>
                  <a:ext uri="{FF2B5EF4-FFF2-40B4-BE49-F238E27FC236}">
                    <a16:creationId xmlns:a16="http://schemas.microsoft.com/office/drawing/2014/main" id="{083AF0E3-4F53-4047-AEFE-92B0CB67B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a:extLst>
                  <a:ext uri="{FF2B5EF4-FFF2-40B4-BE49-F238E27FC236}">
                    <a16:creationId xmlns:a16="http://schemas.microsoft.com/office/drawing/2014/main" id="{AFF9E41D-3ACD-3549-9563-060A4F304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6" name="Groep 45">
              <a:extLst>
                <a:ext uri="{FF2B5EF4-FFF2-40B4-BE49-F238E27FC236}">
                  <a16:creationId xmlns:a16="http://schemas.microsoft.com/office/drawing/2014/main" id="{B43D0D83-32DB-2049-A5C1-264CE869BF99}"/>
                </a:ext>
              </a:extLst>
            </p:cNvPr>
            <p:cNvGrpSpPr/>
            <p:nvPr/>
          </p:nvGrpSpPr>
          <p:grpSpPr>
            <a:xfrm>
              <a:off x="8106342" y="2485523"/>
              <a:ext cx="741495" cy="1168701"/>
              <a:chOff x="8028384" y="1889203"/>
              <a:chExt cx="1192939" cy="1819520"/>
            </a:xfrm>
          </p:grpSpPr>
          <p:sp>
            <p:nvSpPr>
              <p:cNvPr id="47" name="Afgeronde rechthoek 43">
                <a:extLst>
                  <a:ext uri="{FF2B5EF4-FFF2-40B4-BE49-F238E27FC236}">
                    <a16:creationId xmlns:a16="http://schemas.microsoft.com/office/drawing/2014/main" id="{DA5A5879-C25E-6447-932B-DF8823C29A7C}"/>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8" name="Picture 4">
                <a:extLst>
                  <a:ext uri="{FF2B5EF4-FFF2-40B4-BE49-F238E27FC236}">
                    <a16:creationId xmlns:a16="http://schemas.microsoft.com/office/drawing/2014/main" id="{C161D72C-A1C1-C745-92EA-4C13F7122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a:extLst>
                  <a:ext uri="{FF2B5EF4-FFF2-40B4-BE49-F238E27FC236}">
                    <a16:creationId xmlns:a16="http://schemas.microsoft.com/office/drawing/2014/main" id="{CC168141-5BC8-124E-9F68-A30A71EE4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56" name="Groep 55">
            <a:extLst>
              <a:ext uri="{FF2B5EF4-FFF2-40B4-BE49-F238E27FC236}">
                <a16:creationId xmlns:a16="http://schemas.microsoft.com/office/drawing/2014/main" id="{096DC9B0-799D-E247-B39A-DBAE9315868A}"/>
              </a:ext>
            </a:extLst>
          </p:cNvPr>
          <p:cNvGrpSpPr/>
          <p:nvPr/>
        </p:nvGrpSpPr>
        <p:grpSpPr>
          <a:xfrm>
            <a:off x="5689157" y="2899946"/>
            <a:ext cx="1641324" cy="1440515"/>
            <a:chOff x="7544920" y="2485523"/>
            <a:chExt cx="1302917" cy="1168701"/>
          </a:xfrm>
        </p:grpSpPr>
        <p:grpSp>
          <p:nvGrpSpPr>
            <p:cNvPr id="57" name="Groep 56">
              <a:extLst>
                <a:ext uri="{FF2B5EF4-FFF2-40B4-BE49-F238E27FC236}">
                  <a16:creationId xmlns:a16="http://schemas.microsoft.com/office/drawing/2014/main" id="{86387503-04CE-9440-B497-DDF3145BFDB5}"/>
                </a:ext>
              </a:extLst>
            </p:cNvPr>
            <p:cNvGrpSpPr/>
            <p:nvPr/>
          </p:nvGrpSpPr>
          <p:grpSpPr>
            <a:xfrm>
              <a:off x="7544920" y="2485523"/>
              <a:ext cx="741495" cy="1168701"/>
              <a:chOff x="8028384" y="1889203"/>
              <a:chExt cx="1192939" cy="1819520"/>
            </a:xfrm>
          </p:grpSpPr>
          <p:sp>
            <p:nvSpPr>
              <p:cNvPr id="66" name="Afgeronde rechthoek 77">
                <a:extLst>
                  <a:ext uri="{FF2B5EF4-FFF2-40B4-BE49-F238E27FC236}">
                    <a16:creationId xmlns:a16="http://schemas.microsoft.com/office/drawing/2014/main" id="{7C074EEA-A98E-D64C-A012-E0B363F3D33A}"/>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67" name="Picture 4">
                <a:extLst>
                  <a:ext uri="{FF2B5EF4-FFF2-40B4-BE49-F238E27FC236}">
                    <a16:creationId xmlns:a16="http://schemas.microsoft.com/office/drawing/2014/main" id="{A9CA7E74-CD4C-604F-8534-09BBCF354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4">
                <a:extLst>
                  <a:ext uri="{FF2B5EF4-FFF2-40B4-BE49-F238E27FC236}">
                    <a16:creationId xmlns:a16="http://schemas.microsoft.com/office/drawing/2014/main" id="{46514824-6D12-9A41-B9F4-8AF31822C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8" name="Groep 57">
              <a:extLst>
                <a:ext uri="{FF2B5EF4-FFF2-40B4-BE49-F238E27FC236}">
                  <a16:creationId xmlns:a16="http://schemas.microsoft.com/office/drawing/2014/main" id="{FCB03652-C32E-194A-9350-180CF15A1801}"/>
                </a:ext>
              </a:extLst>
            </p:cNvPr>
            <p:cNvGrpSpPr/>
            <p:nvPr/>
          </p:nvGrpSpPr>
          <p:grpSpPr>
            <a:xfrm>
              <a:off x="7804808" y="2485523"/>
              <a:ext cx="741495" cy="1168701"/>
              <a:chOff x="8028384" y="1889203"/>
              <a:chExt cx="1192939" cy="1819520"/>
            </a:xfrm>
          </p:grpSpPr>
          <p:sp>
            <p:nvSpPr>
              <p:cNvPr id="63" name="Afgeronde rechthoek 74">
                <a:extLst>
                  <a:ext uri="{FF2B5EF4-FFF2-40B4-BE49-F238E27FC236}">
                    <a16:creationId xmlns:a16="http://schemas.microsoft.com/office/drawing/2014/main" id="{8B07AEE9-3538-DD42-B40E-65F73017934F}"/>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64" name="Picture 4">
                <a:extLst>
                  <a:ext uri="{FF2B5EF4-FFF2-40B4-BE49-F238E27FC236}">
                    <a16:creationId xmlns:a16="http://schemas.microsoft.com/office/drawing/2014/main" id="{73BE1101-CEEB-E741-B995-86EA24ECF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4">
                <a:extLst>
                  <a:ext uri="{FF2B5EF4-FFF2-40B4-BE49-F238E27FC236}">
                    <a16:creationId xmlns:a16="http://schemas.microsoft.com/office/drawing/2014/main" id="{E3FB7613-DC1C-914B-8BF4-A2A113060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9" name="Groep 58">
              <a:extLst>
                <a:ext uri="{FF2B5EF4-FFF2-40B4-BE49-F238E27FC236}">
                  <a16:creationId xmlns:a16="http://schemas.microsoft.com/office/drawing/2014/main" id="{F6DA81FA-863A-E34F-9981-B252818B7789}"/>
                </a:ext>
              </a:extLst>
            </p:cNvPr>
            <p:cNvGrpSpPr/>
            <p:nvPr/>
          </p:nvGrpSpPr>
          <p:grpSpPr>
            <a:xfrm>
              <a:off x="8106342" y="2485523"/>
              <a:ext cx="741495" cy="1168701"/>
              <a:chOff x="8028384" y="1889203"/>
              <a:chExt cx="1192939" cy="1819520"/>
            </a:xfrm>
          </p:grpSpPr>
          <p:sp>
            <p:nvSpPr>
              <p:cNvPr id="60" name="Afgeronde rechthoek 71">
                <a:extLst>
                  <a:ext uri="{FF2B5EF4-FFF2-40B4-BE49-F238E27FC236}">
                    <a16:creationId xmlns:a16="http://schemas.microsoft.com/office/drawing/2014/main" id="{B41E3828-81C5-F540-8B37-8C26EE3AD628}"/>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61" name="Picture 4">
                <a:extLst>
                  <a:ext uri="{FF2B5EF4-FFF2-40B4-BE49-F238E27FC236}">
                    <a16:creationId xmlns:a16="http://schemas.microsoft.com/office/drawing/2014/main" id="{A6483814-9506-904E-955B-BD0F2973D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
                <a:extLst>
                  <a:ext uri="{FF2B5EF4-FFF2-40B4-BE49-F238E27FC236}">
                    <a16:creationId xmlns:a16="http://schemas.microsoft.com/office/drawing/2014/main" id="{B34CB158-D38C-D245-A6B8-E1AD9EE07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69" name="Picture 3">
            <a:extLst>
              <a:ext uri="{FF2B5EF4-FFF2-40B4-BE49-F238E27FC236}">
                <a16:creationId xmlns:a16="http://schemas.microsoft.com/office/drawing/2014/main" id="{29732795-829B-3D4C-8117-9CA9583D9E98}"/>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591721" y="4622017"/>
            <a:ext cx="2064860" cy="175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Afgeronde rechthoek 33">
            <a:extLst>
              <a:ext uri="{FF2B5EF4-FFF2-40B4-BE49-F238E27FC236}">
                <a16:creationId xmlns:a16="http://schemas.microsoft.com/office/drawing/2014/main" id="{7ECC20B2-4830-A044-8229-E87D2DB6B630}"/>
              </a:ext>
            </a:extLst>
          </p:cNvPr>
          <p:cNvSpPr/>
          <p:nvPr/>
        </p:nvSpPr>
        <p:spPr bwMode="auto">
          <a:xfrm>
            <a:off x="4330275" y="4620660"/>
            <a:ext cx="1326306" cy="1750401"/>
          </a:xfrm>
          <a:prstGeom prst="roundRect">
            <a:avLst/>
          </a:prstGeom>
          <a:solidFill>
            <a:srgbClr val="FFC000">
              <a:alpha val="41176"/>
            </a:srgbClr>
          </a:solidFill>
          <a:ln w="38100" cap="flat" cmpd="sng" algn="ctr">
            <a:solidFill>
              <a:srgbClr val="33335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26708" y="4277817"/>
            <a:ext cx="1961810" cy="400110"/>
          </a:xfrm>
          <a:prstGeom prst="rect">
            <a:avLst/>
          </a:prstGeom>
          <a:noFill/>
        </p:spPr>
        <p:txBody>
          <a:bodyPr wrap="square">
            <a:spAutoFit/>
          </a:bodyPr>
          <a:lstStyle/>
          <a:p>
            <a:r>
              <a:rPr lang="nl-NL" sz="2000" dirty="0"/>
              <a:t>Leider</a:t>
            </a:r>
          </a:p>
        </p:txBody>
      </p:sp>
      <p:sp>
        <p:nvSpPr>
          <p:cNvPr id="3" name="Tekstvak 2">
            <a:extLst>
              <a:ext uri="{FF2B5EF4-FFF2-40B4-BE49-F238E27FC236}">
                <a16:creationId xmlns:a16="http://schemas.microsoft.com/office/drawing/2014/main" id="{CAFE9486-7385-194C-8CB1-E54C0E04FE3B}"/>
              </a:ext>
            </a:extLst>
          </p:cNvPr>
          <p:cNvSpPr txBox="1"/>
          <p:nvPr/>
        </p:nvSpPr>
        <p:spPr>
          <a:xfrm>
            <a:off x="8407242" y="1877160"/>
            <a:ext cx="3784758" cy="2800767"/>
          </a:xfrm>
          <a:prstGeom prst="rect">
            <a:avLst/>
          </a:prstGeom>
          <a:noFill/>
        </p:spPr>
        <p:txBody>
          <a:bodyPr wrap="square" rtlCol="0">
            <a:spAutoFit/>
          </a:bodyPr>
          <a:lstStyle/>
          <a:p>
            <a:r>
              <a:rPr lang="nl-NL" sz="4400" dirty="0" err="1">
                <a:solidFill>
                  <a:srgbClr val="F8F8F8"/>
                </a:solidFill>
              </a:rPr>
              <a:t>Honneur</a:t>
            </a:r>
            <a:r>
              <a:rPr lang="nl-NL" sz="4400" dirty="0">
                <a:solidFill>
                  <a:srgbClr val="F8F8F8"/>
                </a:solidFill>
              </a:rPr>
              <a:t> (hoge kaart)</a:t>
            </a:r>
          </a:p>
          <a:p>
            <a:r>
              <a:rPr lang="nl-NL" sz="4400" dirty="0">
                <a:solidFill>
                  <a:srgbClr val="F8F8F8"/>
                </a:solidFill>
              </a:rPr>
              <a:t>‘korte kant’ eerst!</a:t>
            </a:r>
          </a:p>
        </p:txBody>
      </p:sp>
      <p:sp>
        <p:nvSpPr>
          <p:cNvPr id="71" name="Afgeronde rechthoek 33">
            <a:extLst>
              <a:ext uri="{FF2B5EF4-FFF2-40B4-BE49-F238E27FC236}">
                <a16:creationId xmlns:a16="http://schemas.microsoft.com/office/drawing/2014/main" id="{2EBC71E9-1268-9443-863B-F71DD0804013}"/>
              </a:ext>
            </a:extLst>
          </p:cNvPr>
          <p:cNvSpPr/>
          <p:nvPr/>
        </p:nvSpPr>
        <p:spPr bwMode="auto">
          <a:xfrm>
            <a:off x="3573667" y="820367"/>
            <a:ext cx="344316" cy="1750401"/>
          </a:xfrm>
          <a:prstGeom prst="roundRect">
            <a:avLst/>
          </a:prstGeom>
          <a:solidFill>
            <a:srgbClr val="FFC000">
              <a:alpha val="41176"/>
            </a:srgbClr>
          </a:solidFill>
          <a:ln w="38100" cap="flat" cmpd="sng" algn="ctr">
            <a:solidFill>
              <a:srgbClr val="33335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72" name="Afgeronde rechthoek 33">
            <a:extLst>
              <a:ext uri="{FF2B5EF4-FFF2-40B4-BE49-F238E27FC236}">
                <a16:creationId xmlns:a16="http://schemas.microsoft.com/office/drawing/2014/main" id="{C260FCE6-CCB2-4841-8E46-026335F6B738}"/>
              </a:ext>
            </a:extLst>
          </p:cNvPr>
          <p:cNvSpPr/>
          <p:nvPr/>
        </p:nvSpPr>
        <p:spPr bwMode="auto">
          <a:xfrm>
            <a:off x="3956219" y="806735"/>
            <a:ext cx="589664" cy="1750401"/>
          </a:xfrm>
          <a:prstGeom prst="roundRect">
            <a:avLst/>
          </a:prstGeom>
          <a:solidFill>
            <a:srgbClr val="FFC000">
              <a:alpha val="41176"/>
            </a:srgbClr>
          </a:solidFill>
          <a:ln w="38100" cap="flat" cmpd="sng" algn="ctr">
            <a:solidFill>
              <a:srgbClr val="33335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1829040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p:cTn id="24" dur="indefinite"/>
                                        <p:tgtEl>
                                          <p:spTgt spid="17"/>
                                        </p:tgtEl>
                                        <p:attrNameLst>
                                          <p:attrName>style.opacity</p:attrName>
                                        </p:attrNameLst>
                                      </p:cBhvr>
                                      <p:to>
                                        <p:strVal val="0.5"/>
                                      </p:to>
                                    </p:set>
                                    <p:animEffect filter="image" prLst="opacity: 0.5">
                                      <p:cBhvr rctx="IE">
                                        <p:cTn id="25" dur="indefinite"/>
                                        <p:tgtEl>
                                          <p:spTgt spid="17"/>
                                        </p:tgtEl>
                                      </p:cBhvr>
                                    </p:animEffect>
                                  </p:childTnLst>
                                </p:cTn>
                              </p:par>
                              <p:par>
                                <p:cTn id="26" presetID="9" presetClass="emph" presetSubtype="0" grpId="0" nodeType="withEffect">
                                  <p:stCondLst>
                                    <p:cond delay="0"/>
                                  </p:stCondLst>
                                  <p:childTnLst>
                                    <p:set>
                                      <p:cBhvr>
                                        <p:cTn id="27" dur="indefinite"/>
                                        <p:tgtEl>
                                          <p:spTgt spid="32"/>
                                        </p:tgtEl>
                                        <p:attrNameLst>
                                          <p:attrName>style.opacity</p:attrName>
                                        </p:attrNameLst>
                                      </p:cBhvr>
                                      <p:to>
                                        <p:strVal val="0.5"/>
                                      </p:to>
                                    </p:set>
                                    <p:animEffect filter="image" prLst="opacity: 0.5">
                                      <p:cBhvr rctx="IE">
                                        <p:cTn id="28" dur="indefinite"/>
                                        <p:tgtEl>
                                          <p:spTgt spid="32"/>
                                        </p:tgtEl>
                                      </p:cBhvr>
                                    </p:animEffect>
                                  </p:childTnLst>
                                </p:cTn>
                              </p:par>
                              <p:par>
                                <p:cTn id="29" presetID="9" presetClass="emph" presetSubtype="0" grpId="0" nodeType="withEffect">
                                  <p:stCondLst>
                                    <p:cond delay="0"/>
                                  </p:stCondLst>
                                  <p:childTnLst>
                                    <p:set>
                                      <p:cBhvr>
                                        <p:cTn id="30" dur="indefinite"/>
                                        <p:tgtEl>
                                          <p:spTgt spid="5"/>
                                        </p:tgtEl>
                                        <p:attrNameLst>
                                          <p:attrName>style.opacity</p:attrName>
                                        </p:attrNameLst>
                                      </p:cBhvr>
                                      <p:to>
                                        <p:strVal val="0.5"/>
                                      </p:to>
                                    </p:set>
                                    <p:animEffect filter="image" prLst="opacity: 0.5">
                                      <p:cBhvr rctx="IE">
                                        <p:cTn id="31" dur="indefinite"/>
                                        <p:tgtEl>
                                          <p:spTgt spid="5"/>
                                        </p:tgtEl>
                                      </p:cBhvr>
                                    </p:animEffect>
                                  </p:childTnLst>
                                </p:cTn>
                              </p:par>
                              <p:par>
                                <p:cTn id="32" presetID="9" presetClass="emph" presetSubtype="0" grpId="1" nodeType="withEffect">
                                  <p:stCondLst>
                                    <p:cond delay="0"/>
                                  </p:stCondLst>
                                  <p:childTnLst>
                                    <p:set>
                                      <p:cBhvr>
                                        <p:cTn id="33" dur="indefinite"/>
                                        <p:tgtEl>
                                          <p:spTgt spid="13"/>
                                        </p:tgtEl>
                                        <p:attrNameLst>
                                          <p:attrName>style.opacity</p:attrName>
                                        </p:attrNameLst>
                                      </p:cBhvr>
                                      <p:to>
                                        <p:strVal val="0.5"/>
                                      </p:to>
                                    </p:set>
                                    <p:animEffect filter="image" prLst="opacity: 0.5">
                                      <p:cBhvr rctx="IE">
                                        <p:cTn id="34" dur="indefinite"/>
                                        <p:tgtEl>
                                          <p:spTgt spid="13"/>
                                        </p:tgtEl>
                                      </p:cBhvr>
                                    </p:animEffect>
                                  </p:childTnLst>
                                </p:cTn>
                              </p:par>
                              <p:par>
                                <p:cTn id="35" presetID="9" presetClass="emph" presetSubtype="0" nodeType="withEffect">
                                  <p:stCondLst>
                                    <p:cond delay="0"/>
                                  </p:stCondLst>
                                  <p:childTnLst>
                                    <p:set>
                                      <p:cBhvr>
                                        <p:cTn id="36" dur="indefinite"/>
                                        <p:tgtEl>
                                          <p:spTgt spid="30"/>
                                        </p:tgtEl>
                                        <p:attrNameLst>
                                          <p:attrName>style.opacity</p:attrName>
                                        </p:attrNameLst>
                                      </p:cBhvr>
                                      <p:to>
                                        <p:strVal val="0.5"/>
                                      </p:to>
                                    </p:set>
                                    <p:animEffect filter="image" prLst="opacity: 0.5">
                                      <p:cBhvr rctx="IE">
                                        <p:cTn id="37" dur="indefinite"/>
                                        <p:tgtEl>
                                          <p:spTgt spid="30"/>
                                        </p:tgtEl>
                                      </p:cBhvr>
                                    </p:animEffect>
                                  </p:childTnLst>
                                </p:cTn>
                              </p:par>
                              <p:par>
                                <p:cTn id="38" presetID="9" presetClass="emph" presetSubtype="0" nodeType="withEffect">
                                  <p:stCondLst>
                                    <p:cond delay="0"/>
                                  </p:stCondLst>
                                  <p:childTnLst>
                                    <p:set>
                                      <p:cBhvr>
                                        <p:cTn id="39" dur="indefinite"/>
                                        <p:tgtEl>
                                          <p:spTgt spid="43"/>
                                        </p:tgtEl>
                                        <p:attrNameLst>
                                          <p:attrName>style.opacity</p:attrName>
                                        </p:attrNameLst>
                                      </p:cBhvr>
                                      <p:to>
                                        <p:strVal val="0.75"/>
                                      </p:to>
                                    </p:set>
                                    <p:animEffect filter="image" prLst="opacity: 0.75">
                                      <p:cBhvr rctx="IE">
                                        <p:cTn id="40" dur="indefinite"/>
                                        <p:tgtEl>
                                          <p:spTgt spid="43"/>
                                        </p:tgtEl>
                                      </p:cBhvr>
                                    </p:animEffect>
                                  </p:childTnLst>
                                </p:cTn>
                              </p:par>
                              <p:par>
                                <p:cTn id="41" presetID="9" presetClass="emph" presetSubtype="0" nodeType="withEffect">
                                  <p:stCondLst>
                                    <p:cond delay="0"/>
                                  </p:stCondLst>
                                  <p:childTnLst>
                                    <p:set>
                                      <p:cBhvr>
                                        <p:cTn id="42" dur="indefinite"/>
                                        <p:tgtEl>
                                          <p:spTgt spid="56"/>
                                        </p:tgtEl>
                                        <p:attrNameLst>
                                          <p:attrName>style.opacity</p:attrName>
                                        </p:attrNameLst>
                                      </p:cBhvr>
                                      <p:to>
                                        <p:strVal val="0.75"/>
                                      </p:to>
                                    </p:set>
                                    <p:animEffect filter="image" prLst="opacity: 0.75">
                                      <p:cBhvr rctx="IE">
                                        <p:cTn id="43" dur="indefinite"/>
                                        <p:tgtEl>
                                          <p:spTgt spid="56"/>
                                        </p:tgtEl>
                                      </p:cBhvr>
                                    </p:animEffect>
                                  </p:childTnLst>
                                </p:cTn>
                              </p:par>
                              <p:par>
                                <p:cTn id="44" presetID="9" presetClass="emph" presetSubtype="0" nodeType="withEffect">
                                  <p:stCondLst>
                                    <p:cond delay="0"/>
                                  </p:stCondLst>
                                  <p:childTnLst>
                                    <p:set>
                                      <p:cBhvr>
                                        <p:cTn id="45" dur="indefinite"/>
                                        <p:tgtEl>
                                          <p:spTgt spid="69"/>
                                        </p:tgtEl>
                                        <p:attrNameLst>
                                          <p:attrName>style.opacity</p:attrName>
                                        </p:attrNameLst>
                                      </p:cBhvr>
                                      <p:to>
                                        <p:strVal val="0.5"/>
                                      </p:to>
                                    </p:set>
                                    <p:animEffect filter="image" prLst="opacity: 0.5">
                                      <p:cBhvr rctx="IE">
                                        <p:cTn id="46" dur="indefinite"/>
                                        <p:tgtEl>
                                          <p:spTgt spid="69"/>
                                        </p:tgtEl>
                                      </p:cBhvr>
                                    </p:animEffect>
                                  </p:childTnLst>
                                </p:cTn>
                              </p:par>
                              <p:par>
                                <p:cTn id="47" presetID="9" presetClass="emph" presetSubtype="0" grpId="1" nodeType="withEffect">
                                  <p:stCondLst>
                                    <p:cond delay="0"/>
                                  </p:stCondLst>
                                  <p:childTnLst>
                                    <p:set>
                                      <p:cBhvr>
                                        <p:cTn id="48" dur="indefinite"/>
                                        <p:tgtEl>
                                          <p:spTgt spid="31"/>
                                        </p:tgtEl>
                                        <p:attrNameLst>
                                          <p:attrName>style.opacity</p:attrName>
                                        </p:attrNameLst>
                                      </p:cBhvr>
                                      <p:to>
                                        <p:strVal val="0.5"/>
                                      </p:to>
                                    </p:set>
                                    <p:animEffect filter="image" prLst="opacity: 0.5">
                                      <p:cBhvr rctx="IE">
                                        <p:cTn id="49" dur="indefinite"/>
                                        <p:tgtEl>
                                          <p:spTgt spid="31"/>
                                        </p:tgtEl>
                                      </p:cBhvr>
                                    </p:animEffect>
                                  </p:childTnLst>
                                </p:cTn>
                              </p:par>
                              <p:par>
                                <p:cTn id="50" presetID="9" presetClass="emph" presetSubtype="0" grpId="1" nodeType="withEffect">
                                  <p:stCondLst>
                                    <p:cond delay="0"/>
                                  </p:stCondLst>
                                  <p:childTnLst>
                                    <p:set>
                                      <p:cBhvr>
                                        <p:cTn id="51" dur="indefinite"/>
                                        <p:tgtEl>
                                          <p:spTgt spid="70"/>
                                        </p:tgtEl>
                                        <p:attrNameLst>
                                          <p:attrName>style.opacity</p:attrName>
                                        </p:attrNameLst>
                                      </p:cBhvr>
                                      <p:to>
                                        <p:strVal val="0.5"/>
                                      </p:to>
                                    </p:set>
                                    <p:animEffect filter="image" prLst="opacity: 0.5">
                                      <p:cBhvr rctx="IE">
                                        <p:cTn id="52" dur="indefinite"/>
                                        <p:tgtEl>
                                          <p:spTgt spid="70"/>
                                        </p:tgtEl>
                                      </p:cBhvr>
                                    </p:animEffect>
                                  </p:childTnLst>
                                </p:cTn>
                              </p:par>
                              <p:par>
                                <p:cTn id="53" presetID="9" presetClass="emph" presetSubtype="0" grpId="1" nodeType="withEffect">
                                  <p:stCondLst>
                                    <p:cond delay="0"/>
                                  </p:stCondLst>
                                  <p:childTnLst>
                                    <p:set>
                                      <p:cBhvr>
                                        <p:cTn id="54" dur="indefinite"/>
                                        <p:tgtEl>
                                          <p:spTgt spid="71"/>
                                        </p:tgtEl>
                                        <p:attrNameLst>
                                          <p:attrName>style.opacity</p:attrName>
                                        </p:attrNameLst>
                                      </p:cBhvr>
                                      <p:to>
                                        <p:strVal val="0.5"/>
                                      </p:to>
                                    </p:set>
                                    <p:animEffect filter="image" prLst="opacity: 0.5">
                                      <p:cBhvr rctx="IE">
                                        <p:cTn id="55" dur="indefinite"/>
                                        <p:tgtEl>
                                          <p:spTgt spid="71"/>
                                        </p:tgtEl>
                                      </p:cBhvr>
                                    </p:animEffect>
                                  </p:childTnLst>
                                </p:cTn>
                              </p:par>
                              <p:par>
                                <p:cTn id="56" presetID="9" presetClass="emph" presetSubtype="0" grpId="1" nodeType="withEffect">
                                  <p:stCondLst>
                                    <p:cond delay="0"/>
                                  </p:stCondLst>
                                  <p:childTnLst>
                                    <p:set>
                                      <p:cBhvr>
                                        <p:cTn id="57" dur="indefinite"/>
                                        <p:tgtEl>
                                          <p:spTgt spid="72"/>
                                        </p:tgtEl>
                                        <p:attrNameLst>
                                          <p:attrName>style.opacity</p:attrName>
                                        </p:attrNameLst>
                                      </p:cBhvr>
                                      <p:to>
                                        <p:strVal val="0.5"/>
                                      </p:to>
                                    </p:set>
                                    <p:animEffect filter="image" prLst="opacity: 0.5">
                                      <p:cBhvr rctx="IE">
                                        <p:cTn id="58" dur="indefinite"/>
                                        <p:tgtEl>
                                          <p:spTgt spid="72"/>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p:bldP spid="5" grpId="0" animBg="1"/>
      <p:bldP spid="13" grpId="0"/>
      <p:bldP spid="13" grpId="1"/>
      <p:bldP spid="31" grpId="0" animBg="1"/>
      <p:bldP spid="31" grpId="1" animBg="1"/>
      <p:bldP spid="70" grpId="0"/>
      <p:bldP spid="70" grpId="1"/>
      <p:bldP spid="3" grpId="0"/>
      <p:bldP spid="71" grpId="0" animBg="1"/>
      <p:bldP spid="71" grpId="1" animBg="1"/>
      <p:bldP spid="72" grpId="0" animBg="1"/>
      <p:bldP spid="7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Tot slot</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84962" y="875065"/>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21301" y="3077336"/>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68262" y="4427446"/>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59537" y="2690882"/>
            <a:ext cx="1771174" cy="400110"/>
          </a:xfrm>
          <a:prstGeom prst="rect">
            <a:avLst/>
          </a:prstGeom>
          <a:noFill/>
        </p:spPr>
        <p:txBody>
          <a:bodyPr wrap="square">
            <a:spAutoFit/>
          </a:bodyPr>
          <a:lstStyle/>
          <a:p>
            <a:r>
              <a:rPr lang="nl-NL" sz="2000" dirty="0"/>
              <a:t>Dummy</a:t>
            </a:r>
          </a:p>
        </p:txBody>
      </p:sp>
      <p:pic>
        <p:nvPicPr>
          <p:cNvPr id="13" name="Picture 2">
            <a:extLst>
              <a:ext uri="{FF2B5EF4-FFF2-40B4-BE49-F238E27FC236}">
                <a16:creationId xmlns:a16="http://schemas.microsoft.com/office/drawing/2014/main" id="{D5384069-76A0-284F-B7C7-9D273B9B4637}"/>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661689" y="1067724"/>
            <a:ext cx="1929163" cy="1623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56042675-B24B-D046-97D0-B0FD1F53DB37}"/>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642461" y="4818847"/>
            <a:ext cx="1913428" cy="163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fgeronde rechthoek 40">
            <a:extLst>
              <a:ext uri="{FF2B5EF4-FFF2-40B4-BE49-F238E27FC236}">
                <a16:creationId xmlns:a16="http://schemas.microsoft.com/office/drawing/2014/main" id="{207471D5-877C-754E-8826-2DDF262F58BF}"/>
              </a:ext>
            </a:extLst>
          </p:cNvPr>
          <p:cNvSpPr/>
          <p:nvPr/>
        </p:nvSpPr>
        <p:spPr bwMode="auto">
          <a:xfrm>
            <a:off x="3959537" y="4848785"/>
            <a:ext cx="258818" cy="158056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pic>
        <p:nvPicPr>
          <p:cNvPr id="4" name="Afbeelding 3" descr="Afbeelding met patroon, ontwerp&#10;&#10;Automatisch gegenereerde beschrijving">
            <a:extLst>
              <a:ext uri="{FF2B5EF4-FFF2-40B4-BE49-F238E27FC236}">
                <a16:creationId xmlns:a16="http://schemas.microsoft.com/office/drawing/2014/main" id="{63117655-6420-B94E-AD87-5238CC41C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509" y="3026265"/>
            <a:ext cx="1018722" cy="1580563"/>
          </a:xfrm>
          <a:prstGeom prst="rect">
            <a:avLst/>
          </a:prstGeom>
        </p:spPr>
      </p:pic>
      <p:pic>
        <p:nvPicPr>
          <p:cNvPr id="7" name="Afbeelding 6" descr="Afbeelding met symbool, patroon&#10;&#10;Automatisch gegenereerde beschrijving">
            <a:extLst>
              <a:ext uri="{FF2B5EF4-FFF2-40B4-BE49-F238E27FC236}">
                <a16:creationId xmlns:a16="http://schemas.microsoft.com/office/drawing/2014/main" id="{239E606B-276B-9D4D-840C-1949EC29F8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739" y="3013533"/>
            <a:ext cx="1051843" cy="1631951"/>
          </a:xfrm>
          <a:prstGeom prst="rect">
            <a:avLst/>
          </a:prstGeom>
        </p:spPr>
      </p:pic>
      <p:sp>
        <p:nvSpPr>
          <p:cNvPr id="24" name="Afgeronde rechthoek 40">
            <a:extLst>
              <a:ext uri="{FF2B5EF4-FFF2-40B4-BE49-F238E27FC236}">
                <a16:creationId xmlns:a16="http://schemas.microsoft.com/office/drawing/2014/main" id="{5962E74C-1974-AA44-B77E-57D953F7971E}"/>
              </a:ext>
            </a:extLst>
          </p:cNvPr>
          <p:cNvSpPr/>
          <p:nvPr/>
        </p:nvSpPr>
        <p:spPr bwMode="auto">
          <a:xfrm>
            <a:off x="4542903" y="1082836"/>
            <a:ext cx="1012985" cy="158056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25" name="Afgeronde rechthoek 40">
            <a:extLst>
              <a:ext uri="{FF2B5EF4-FFF2-40B4-BE49-F238E27FC236}">
                <a16:creationId xmlns:a16="http://schemas.microsoft.com/office/drawing/2014/main" id="{5057AD90-CE05-3845-868E-1782B5719E8F}"/>
              </a:ext>
            </a:extLst>
          </p:cNvPr>
          <p:cNvSpPr/>
          <p:nvPr/>
        </p:nvSpPr>
        <p:spPr bwMode="auto">
          <a:xfrm>
            <a:off x="3668789" y="4850708"/>
            <a:ext cx="258818" cy="158056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pic>
        <p:nvPicPr>
          <p:cNvPr id="9" name="Afbeelding 8" descr="Afbeelding met patroon, plein, ontwerp, Rechthoek&#10;&#10;Automatisch gegenereerde beschrijving">
            <a:extLst>
              <a:ext uri="{FF2B5EF4-FFF2-40B4-BE49-F238E27FC236}">
                <a16:creationId xmlns:a16="http://schemas.microsoft.com/office/drawing/2014/main" id="{7A614157-A9C3-154D-87D1-E0361E90DE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0001" y="3016937"/>
            <a:ext cx="1018722" cy="1580563"/>
          </a:xfrm>
          <a:prstGeom prst="rect">
            <a:avLst/>
          </a:prstGeom>
        </p:spPr>
      </p:pic>
      <p:pic>
        <p:nvPicPr>
          <p:cNvPr id="11" name="Afbeelding 10" descr="Afbeelding met patroon, Rechthoek, ontwerp, plein&#10;&#10;Automatisch gegenereerde beschrijving">
            <a:extLst>
              <a:ext uri="{FF2B5EF4-FFF2-40B4-BE49-F238E27FC236}">
                <a16:creationId xmlns:a16="http://schemas.microsoft.com/office/drawing/2014/main" id="{27BCCE11-4AA8-7E4C-AC5F-47D0586774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9898" y="3013534"/>
            <a:ext cx="1051843" cy="1631950"/>
          </a:xfrm>
          <a:prstGeom prst="rect">
            <a:avLst/>
          </a:prstGeom>
        </p:spPr>
      </p:pic>
      <p:sp>
        <p:nvSpPr>
          <p:cNvPr id="28" name="Afgeronde rechthoek 40">
            <a:extLst>
              <a:ext uri="{FF2B5EF4-FFF2-40B4-BE49-F238E27FC236}">
                <a16:creationId xmlns:a16="http://schemas.microsoft.com/office/drawing/2014/main" id="{F8D32F7F-3392-1F49-B4E0-D3283DB27D67}"/>
              </a:ext>
            </a:extLst>
          </p:cNvPr>
          <p:cNvSpPr/>
          <p:nvPr/>
        </p:nvSpPr>
        <p:spPr bwMode="auto">
          <a:xfrm>
            <a:off x="4281507" y="1090292"/>
            <a:ext cx="261396" cy="158056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30" name="Afgeronde rechthoek 40">
            <a:extLst>
              <a:ext uri="{FF2B5EF4-FFF2-40B4-BE49-F238E27FC236}">
                <a16:creationId xmlns:a16="http://schemas.microsoft.com/office/drawing/2014/main" id="{3845D808-0D7A-774E-909B-69EB4ECB043F}"/>
              </a:ext>
            </a:extLst>
          </p:cNvPr>
          <p:cNvSpPr/>
          <p:nvPr/>
        </p:nvSpPr>
        <p:spPr bwMode="auto">
          <a:xfrm>
            <a:off x="4532977" y="4846217"/>
            <a:ext cx="1012985" cy="158056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sp>
        <p:nvSpPr>
          <p:cNvPr id="31" name="Afgeronde rechthoek 40">
            <a:extLst>
              <a:ext uri="{FF2B5EF4-FFF2-40B4-BE49-F238E27FC236}">
                <a16:creationId xmlns:a16="http://schemas.microsoft.com/office/drawing/2014/main" id="{41B1BACD-F595-3740-B3B8-94A718CBA2B5}"/>
              </a:ext>
            </a:extLst>
          </p:cNvPr>
          <p:cNvSpPr/>
          <p:nvPr/>
        </p:nvSpPr>
        <p:spPr bwMode="auto">
          <a:xfrm>
            <a:off x="3698142" y="1094703"/>
            <a:ext cx="261396" cy="1580562"/>
          </a:xfrm>
          <a:prstGeom prst="roundRect">
            <a:avLst/>
          </a:prstGeom>
          <a:solidFill>
            <a:srgbClr val="FFC000">
              <a:alpha val="41176"/>
            </a:srgbClr>
          </a:solidFill>
          <a:ln w="38100" cap="flat" cmpd="sng" algn="ctr">
            <a:solidFill>
              <a:srgbClr val="314D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endParaRPr lang="nl-NL" sz="2200">
              <a:latin typeface="Verdana" pitchFamily="34" charset="0"/>
              <a:cs typeface="Arial" charset="0"/>
            </a:endParaRPr>
          </a:p>
        </p:txBody>
      </p:sp>
      <p:pic>
        <p:nvPicPr>
          <p:cNvPr id="26" name="Afbeelding 25" descr="Afbeelding met Kaartspel, zwart-wit&#10;&#10;Automatisch gegenereerde beschrijving">
            <a:extLst>
              <a:ext uri="{FF2B5EF4-FFF2-40B4-BE49-F238E27FC236}">
                <a16:creationId xmlns:a16="http://schemas.microsoft.com/office/drawing/2014/main" id="{6560281C-1FD1-DA45-BF89-95DB0B2A2F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0819" y="3013533"/>
            <a:ext cx="1026928" cy="1593295"/>
          </a:xfrm>
          <a:prstGeom prst="rect">
            <a:avLst/>
          </a:prstGeom>
        </p:spPr>
      </p:pic>
      <p:pic>
        <p:nvPicPr>
          <p:cNvPr id="32" name="Afbeelding 31" descr="Afbeelding met Menselijk gezicht, persoon, kunst, kleding&#10;&#10;Automatisch gegenereerde beschrijving">
            <a:extLst>
              <a:ext uri="{FF2B5EF4-FFF2-40B4-BE49-F238E27FC236}">
                <a16:creationId xmlns:a16="http://schemas.microsoft.com/office/drawing/2014/main" id="{68D94CF9-A0AA-874D-996C-9631EA4B54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6045" y="3014756"/>
            <a:ext cx="1051843" cy="1631951"/>
          </a:xfrm>
          <a:prstGeom prst="rect">
            <a:avLst/>
          </a:prstGeom>
        </p:spPr>
      </p:pic>
      <p:sp>
        <p:nvSpPr>
          <p:cNvPr id="33" name="Tekstvak 32">
            <a:extLst>
              <a:ext uri="{FF2B5EF4-FFF2-40B4-BE49-F238E27FC236}">
                <a16:creationId xmlns:a16="http://schemas.microsoft.com/office/drawing/2014/main" id="{6A0C1942-8D9D-FE42-89A4-2B847E2336C8}"/>
              </a:ext>
            </a:extLst>
          </p:cNvPr>
          <p:cNvSpPr txBox="1"/>
          <p:nvPr/>
        </p:nvSpPr>
        <p:spPr>
          <a:xfrm>
            <a:off x="2347606" y="3416191"/>
            <a:ext cx="957852" cy="646331"/>
          </a:xfrm>
          <a:prstGeom prst="rect">
            <a:avLst/>
          </a:prstGeom>
          <a:noFill/>
        </p:spPr>
        <p:txBody>
          <a:bodyPr wrap="square" rtlCol="0">
            <a:spAutoFit/>
          </a:bodyPr>
          <a:lstStyle/>
          <a:p>
            <a:r>
              <a:rPr lang="nl-NL" dirty="0"/>
              <a:t>Zucht</a:t>
            </a:r>
          </a:p>
          <a:p>
            <a:r>
              <a:rPr lang="nl-NL" dirty="0"/>
              <a:t>Steun</a:t>
            </a:r>
          </a:p>
        </p:txBody>
      </p:sp>
    </p:spTree>
    <p:extLst>
      <p:ext uri="{BB962C8B-B14F-4D97-AF65-F5344CB8AC3E}">
        <p14:creationId xmlns:p14="http://schemas.microsoft.com/office/powerpoint/2010/main" val="2909601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9" presetClass="emph" presetSubtype="0" nodeType="withEffect">
                                  <p:stCondLst>
                                    <p:cond delay="0"/>
                                  </p:stCondLst>
                                  <p:childTnLst>
                                    <p:set>
                                      <p:cBhvr>
                                        <p:cTn id="40" dur="indefinite"/>
                                        <p:tgtEl>
                                          <p:spTgt spid="4"/>
                                        </p:tgtEl>
                                        <p:attrNameLst>
                                          <p:attrName>style.opacity</p:attrName>
                                        </p:attrNameLst>
                                      </p:cBhvr>
                                      <p:to>
                                        <p:strVal val="0.35"/>
                                      </p:to>
                                    </p:set>
                                    <p:animEffect filter="image" prLst="opacity: 0.35">
                                      <p:cBhvr rctx="IE">
                                        <p:cTn id="41" dur="indefinite"/>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9" presetClass="emph" presetSubtype="0" nodeType="withEffect">
                                  <p:stCondLst>
                                    <p:cond delay="0"/>
                                  </p:stCondLst>
                                  <p:childTnLst>
                                    <p:set>
                                      <p:cBhvr>
                                        <p:cTn id="51" dur="indefinite"/>
                                        <p:tgtEl>
                                          <p:spTgt spid="7"/>
                                        </p:tgtEl>
                                        <p:attrNameLst>
                                          <p:attrName>style.opacity</p:attrName>
                                        </p:attrNameLst>
                                      </p:cBhvr>
                                      <p:to>
                                        <p:strVal val="0.5"/>
                                      </p:to>
                                    </p:set>
                                    <p:animEffect filter="image" prLst="opacity: 0.5">
                                      <p:cBhvr rctx="IE">
                                        <p:cTn id="52" dur="indefinite"/>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9" presetClass="emph" presetSubtype="0" nodeType="withEffect">
                                  <p:stCondLst>
                                    <p:cond delay="0"/>
                                  </p:stCondLst>
                                  <p:childTnLst>
                                    <p:set>
                                      <p:cBhvr>
                                        <p:cTn id="62" dur="indefinite"/>
                                        <p:tgtEl>
                                          <p:spTgt spid="9"/>
                                        </p:tgtEl>
                                        <p:attrNameLst>
                                          <p:attrName>style.opacity</p:attrName>
                                        </p:attrNameLst>
                                      </p:cBhvr>
                                      <p:to>
                                        <p:strVal val="0.35"/>
                                      </p:to>
                                    </p:set>
                                    <p:animEffect filter="image" prLst="opacity: 0.35">
                                      <p:cBhvr rctx="IE">
                                        <p:cTn id="63" dur="indefinite"/>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9" presetClass="emph" presetSubtype="0" nodeType="withEffect">
                                  <p:stCondLst>
                                    <p:cond delay="0"/>
                                  </p:stCondLst>
                                  <p:childTnLst>
                                    <p:set>
                                      <p:cBhvr>
                                        <p:cTn id="73" dur="indefinite"/>
                                        <p:tgtEl>
                                          <p:spTgt spid="11"/>
                                        </p:tgtEl>
                                        <p:attrNameLst>
                                          <p:attrName>style.opacity</p:attrName>
                                        </p:attrNameLst>
                                      </p:cBhvr>
                                      <p:to>
                                        <p:strVal val="0.35"/>
                                      </p:to>
                                    </p:set>
                                    <p:animEffect filter="image" prLst="opacity: 0.35">
                                      <p:cBhvr rctx="IE">
                                        <p:cTn id="74"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19" grpId="0" animBg="1"/>
      <p:bldP spid="24" grpId="0" animBg="1"/>
      <p:bldP spid="25" grpId="0" animBg="1"/>
      <p:bldP spid="28" grpId="0" animBg="1"/>
      <p:bldP spid="30" grpId="0" animBg="1"/>
      <p:bldP spid="31" grpId="0" animBg="1"/>
      <p:bldP spid="33" grpId="0"/>
      <p:bldP spid="33"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Afgeronde rechthoek 20">
            <a:extLst>
              <a:ext uri="{FF2B5EF4-FFF2-40B4-BE49-F238E27FC236}">
                <a16:creationId xmlns:a16="http://schemas.microsoft.com/office/drawing/2014/main" id="{8783E999-5006-CD4C-BC59-722015AE6F29}"/>
              </a:ext>
            </a:extLst>
          </p:cNvPr>
          <p:cNvSpPr/>
          <p:nvPr/>
        </p:nvSpPr>
        <p:spPr bwMode="auto">
          <a:xfrm>
            <a:off x="2835220" y="823911"/>
            <a:ext cx="285246" cy="1448973"/>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17" name="Afbeelding 16">
            <a:extLst>
              <a:ext uri="{FF2B5EF4-FFF2-40B4-BE49-F238E27FC236}">
                <a16:creationId xmlns:a16="http://schemas.microsoft.com/office/drawing/2014/main" id="{F2E7D332-BF4B-9946-BB51-74C3276F4DC7}"/>
              </a:ext>
            </a:extLst>
          </p:cNvPr>
          <p:cNvPicPr>
            <a:picLocks noChangeAspect="1"/>
          </p:cNvPicPr>
          <p:nvPr/>
        </p:nvPicPr>
        <p:blipFill>
          <a:blip r:embed="rId3"/>
          <a:stretch>
            <a:fillRect/>
          </a:stretch>
        </p:blipFill>
        <p:spPr>
          <a:xfrm>
            <a:off x="551137" y="715456"/>
            <a:ext cx="7373712" cy="6036692"/>
          </a:xfrm>
          <a:prstGeom prst="rect">
            <a:avLst/>
          </a:prstGeom>
          <a:ln w="28575">
            <a:solidFill>
              <a:srgbClr val="314D73"/>
            </a:solidFill>
          </a:ln>
        </p:spPr>
      </p:pic>
      <p:sp>
        <p:nvSpPr>
          <p:cNvPr id="33" name="Afgeronde rechthoek 32">
            <a:extLst>
              <a:ext uri="{FF2B5EF4-FFF2-40B4-BE49-F238E27FC236}">
                <a16:creationId xmlns:a16="http://schemas.microsoft.com/office/drawing/2014/main" id="{4D245863-82FB-2C47-83D0-E8EF8B3F7552}"/>
              </a:ext>
            </a:extLst>
          </p:cNvPr>
          <p:cNvSpPr/>
          <p:nvPr/>
        </p:nvSpPr>
        <p:spPr bwMode="auto">
          <a:xfrm>
            <a:off x="5490272" y="3151759"/>
            <a:ext cx="297711" cy="36933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8" name="Afgeronde rechthoek 47">
            <a:extLst>
              <a:ext uri="{FF2B5EF4-FFF2-40B4-BE49-F238E27FC236}">
                <a16:creationId xmlns:a16="http://schemas.microsoft.com/office/drawing/2014/main" id="{62BE05B4-69F0-C449-9013-16EADDAB9700}"/>
              </a:ext>
            </a:extLst>
          </p:cNvPr>
          <p:cNvSpPr/>
          <p:nvPr/>
        </p:nvSpPr>
        <p:spPr bwMode="auto">
          <a:xfrm>
            <a:off x="3636837" y="823911"/>
            <a:ext cx="285246" cy="1448973"/>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 name="Titel 1"/>
          <p:cNvSpPr>
            <a:spLocks noGrp="1"/>
          </p:cNvSpPr>
          <p:nvPr>
            <p:ph type="title"/>
          </p:nvPr>
        </p:nvSpPr>
        <p:spPr>
          <a:solidFill>
            <a:srgbClr val="E17500"/>
          </a:solidFill>
        </p:spPr>
        <p:txBody>
          <a:bodyPr/>
          <a:lstStyle/>
          <a:p>
            <a:r>
              <a:rPr lang="nl-NL" sz="2800" dirty="0"/>
              <a:t>Spel 1</a:t>
            </a:r>
          </a:p>
        </p:txBody>
      </p:sp>
      <p:sp>
        <p:nvSpPr>
          <p:cNvPr id="41" name="Tekstvak 40">
            <a:extLst>
              <a:ext uri="{FF2B5EF4-FFF2-40B4-BE49-F238E27FC236}">
                <a16:creationId xmlns:a16="http://schemas.microsoft.com/office/drawing/2014/main" id="{ACCCAF08-79B4-2549-8505-2A107B4BD29F}"/>
              </a:ext>
            </a:extLst>
          </p:cNvPr>
          <p:cNvSpPr txBox="1"/>
          <p:nvPr/>
        </p:nvSpPr>
        <p:spPr>
          <a:xfrm>
            <a:off x="3234357" y="2242961"/>
            <a:ext cx="1945620" cy="338554"/>
          </a:xfrm>
          <a:prstGeom prst="rect">
            <a:avLst/>
          </a:prstGeom>
          <a:noFill/>
        </p:spPr>
        <p:txBody>
          <a:bodyPr wrap="square" rtlCol="0">
            <a:spAutoFit/>
          </a:bodyPr>
          <a:lstStyle/>
          <a:p>
            <a:pPr algn="ctr"/>
            <a:r>
              <a:rPr lang="nl-NL" sz="1600" dirty="0"/>
              <a:t>Leider</a:t>
            </a:r>
          </a:p>
        </p:txBody>
      </p:sp>
      <p:sp>
        <p:nvSpPr>
          <p:cNvPr id="57" name="Tekstvak 56">
            <a:extLst>
              <a:ext uri="{FF2B5EF4-FFF2-40B4-BE49-F238E27FC236}">
                <a16:creationId xmlns:a16="http://schemas.microsoft.com/office/drawing/2014/main" id="{F2AB52B8-224A-D94F-8460-77815071C066}"/>
              </a:ext>
            </a:extLst>
          </p:cNvPr>
          <p:cNvSpPr txBox="1"/>
          <p:nvPr/>
        </p:nvSpPr>
        <p:spPr>
          <a:xfrm>
            <a:off x="3224772" y="4845563"/>
            <a:ext cx="1945620" cy="338554"/>
          </a:xfrm>
          <a:prstGeom prst="rect">
            <a:avLst/>
          </a:prstGeom>
          <a:noFill/>
        </p:spPr>
        <p:txBody>
          <a:bodyPr wrap="square" rtlCol="0">
            <a:spAutoFit/>
          </a:bodyPr>
          <a:lstStyle/>
          <a:p>
            <a:pPr algn="ctr"/>
            <a:r>
              <a:rPr lang="nl-NL" sz="1600" dirty="0"/>
              <a:t>Dummy</a:t>
            </a:r>
          </a:p>
        </p:txBody>
      </p:sp>
      <p:sp>
        <p:nvSpPr>
          <p:cNvPr id="63" name="Tekstvak 62">
            <a:extLst>
              <a:ext uri="{FF2B5EF4-FFF2-40B4-BE49-F238E27FC236}">
                <a16:creationId xmlns:a16="http://schemas.microsoft.com/office/drawing/2014/main" id="{6FE84AEC-FD80-2248-881F-7586A1ED27CF}"/>
              </a:ext>
            </a:extLst>
          </p:cNvPr>
          <p:cNvSpPr txBox="1"/>
          <p:nvPr/>
        </p:nvSpPr>
        <p:spPr>
          <a:xfrm>
            <a:off x="8336968" y="786140"/>
            <a:ext cx="3346060" cy="523220"/>
          </a:xfrm>
          <a:prstGeom prst="rect">
            <a:avLst/>
          </a:prstGeom>
          <a:noFill/>
        </p:spPr>
        <p:txBody>
          <a:bodyPr wrap="square" rtlCol="0">
            <a:spAutoFit/>
          </a:bodyPr>
          <a:lstStyle/>
          <a:p>
            <a:r>
              <a:rPr lang="nl-NL" sz="2800" dirty="0">
                <a:solidFill>
                  <a:schemeClr val="bg1"/>
                </a:solidFill>
              </a:rPr>
              <a:t>Noord 8 slagen?</a:t>
            </a:r>
          </a:p>
        </p:txBody>
      </p:sp>
      <p:sp>
        <p:nvSpPr>
          <p:cNvPr id="24" name="Rechthoek 23">
            <a:extLst>
              <a:ext uri="{FF2B5EF4-FFF2-40B4-BE49-F238E27FC236}">
                <a16:creationId xmlns:a16="http://schemas.microsoft.com/office/drawing/2014/main" id="{030EF62D-E057-6748-B31B-1C716DE841E0}"/>
              </a:ext>
            </a:extLst>
          </p:cNvPr>
          <p:cNvSpPr/>
          <p:nvPr/>
        </p:nvSpPr>
        <p:spPr bwMode="auto">
          <a:xfrm>
            <a:off x="507645" y="723185"/>
            <a:ext cx="7439024" cy="6021234"/>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49" name="Rechthoek 48">
            <a:extLst>
              <a:ext uri="{FF2B5EF4-FFF2-40B4-BE49-F238E27FC236}">
                <a16:creationId xmlns:a16="http://schemas.microsoft.com/office/drawing/2014/main" id="{8535F71F-88E5-8745-87E7-F12BEEB071F6}"/>
              </a:ext>
            </a:extLst>
          </p:cNvPr>
          <p:cNvSpPr/>
          <p:nvPr/>
        </p:nvSpPr>
        <p:spPr bwMode="auto">
          <a:xfrm flipH="1">
            <a:off x="8437471" y="2044690"/>
            <a:ext cx="1882954" cy="2550332"/>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3" name="Tekstvak 2">
            <a:extLst>
              <a:ext uri="{FF2B5EF4-FFF2-40B4-BE49-F238E27FC236}">
                <a16:creationId xmlns:a16="http://schemas.microsoft.com/office/drawing/2014/main" id="{3770CEE9-DCA0-9C4D-864F-70CB42C85EF8}"/>
              </a:ext>
            </a:extLst>
          </p:cNvPr>
          <p:cNvSpPr txBox="1"/>
          <p:nvPr/>
        </p:nvSpPr>
        <p:spPr>
          <a:xfrm>
            <a:off x="8653053" y="2059153"/>
            <a:ext cx="1451790" cy="2554545"/>
          </a:xfrm>
          <a:prstGeom prst="rect">
            <a:avLst/>
          </a:prstGeom>
          <a:noFill/>
        </p:spPr>
        <p:txBody>
          <a:bodyPr wrap="square" rtlCol="0">
            <a:spAutoFit/>
          </a:bodyPr>
          <a:lstStyle/>
          <a:p>
            <a:r>
              <a:rPr lang="nl-NL" sz="4000" dirty="0"/>
              <a:t>1x </a:t>
            </a:r>
            <a:r>
              <a:rPr lang="nl-NL" sz="4000" dirty="0">
                <a:solidFill>
                  <a:srgbClr val="FF0000"/>
                </a:solidFill>
                <a:sym typeface="Symbol" panose="05050102010706020507" pitchFamily="18" charset="2"/>
              </a:rPr>
              <a:t></a:t>
            </a:r>
            <a:endParaRPr lang="nl-NL" sz="4000" dirty="0"/>
          </a:p>
          <a:p>
            <a:r>
              <a:rPr lang="nl-NL" sz="4000" dirty="0"/>
              <a:t>3x </a:t>
            </a:r>
            <a:r>
              <a:rPr lang="nl-NL" sz="4000" dirty="0">
                <a:sym typeface="Symbol" panose="05050102010706020507" pitchFamily="18" charset="2"/>
              </a:rPr>
              <a:t></a:t>
            </a:r>
            <a:endParaRPr lang="nl-NL" sz="4000" dirty="0"/>
          </a:p>
          <a:p>
            <a:r>
              <a:rPr lang="nl-NL" sz="4000" dirty="0"/>
              <a:t>3x </a:t>
            </a:r>
            <a:r>
              <a:rPr lang="nl-NL" sz="4000" dirty="0">
                <a:solidFill>
                  <a:srgbClr val="FF0000"/>
                </a:solidFill>
                <a:sym typeface="Symbol" panose="05050102010706020507" pitchFamily="18" charset="2"/>
              </a:rPr>
              <a:t></a:t>
            </a:r>
            <a:endParaRPr lang="nl-NL" sz="4000" dirty="0"/>
          </a:p>
          <a:p>
            <a:r>
              <a:rPr lang="nl-NL" sz="4000" dirty="0"/>
              <a:t>1x </a:t>
            </a:r>
            <a:r>
              <a:rPr lang="nl-NL" sz="4000" dirty="0">
                <a:sym typeface="Symbol" panose="05050102010706020507" pitchFamily="18" charset="2"/>
              </a:rPr>
              <a:t></a:t>
            </a:r>
            <a:endParaRPr lang="nl-NL" sz="4000" dirty="0"/>
          </a:p>
        </p:txBody>
      </p:sp>
      <p:sp>
        <p:nvSpPr>
          <p:cNvPr id="31" name="Tekstvak 30">
            <a:extLst>
              <a:ext uri="{FF2B5EF4-FFF2-40B4-BE49-F238E27FC236}">
                <a16:creationId xmlns:a16="http://schemas.microsoft.com/office/drawing/2014/main" id="{907413C8-3B80-E947-BAA2-452355E35501}"/>
              </a:ext>
            </a:extLst>
          </p:cNvPr>
          <p:cNvSpPr txBox="1"/>
          <p:nvPr/>
        </p:nvSpPr>
        <p:spPr>
          <a:xfrm>
            <a:off x="3351187" y="4437671"/>
            <a:ext cx="1945620" cy="369332"/>
          </a:xfrm>
          <a:prstGeom prst="rect">
            <a:avLst/>
          </a:prstGeom>
          <a:noFill/>
        </p:spPr>
        <p:txBody>
          <a:bodyPr wrap="square" rtlCol="0">
            <a:spAutoFit/>
          </a:bodyPr>
          <a:lstStyle/>
          <a:p>
            <a:pPr algn="ctr"/>
            <a:r>
              <a:rPr lang="nl-NL" dirty="0"/>
              <a:t>Dummy</a:t>
            </a:r>
          </a:p>
        </p:txBody>
      </p:sp>
      <p:sp>
        <p:nvSpPr>
          <p:cNvPr id="46" name="Tekstvak 45">
            <a:extLst>
              <a:ext uri="{FF2B5EF4-FFF2-40B4-BE49-F238E27FC236}">
                <a16:creationId xmlns:a16="http://schemas.microsoft.com/office/drawing/2014/main" id="{A30D75DE-D90B-434F-A40F-014E21DC7397}"/>
              </a:ext>
            </a:extLst>
          </p:cNvPr>
          <p:cNvSpPr txBox="1"/>
          <p:nvPr/>
        </p:nvSpPr>
        <p:spPr>
          <a:xfrm>
            <a:off x="626272" y="869860"/>
            <a:ext cx="4703142" cy="830997"/>
          </a:xfrm>
          <a:prstGeom prst="rect">
            <a:avLst/>
          </a:prstGeom>
          <a:noFill/>
        </p:spPr>
        <p:txBody>
          <a:bodyPr wrap="square">
            <a:spAutoFit/>
          </a:bodyPr>
          <a:lstStyle/>
          <a:p>
            <a:r>
              <a:rPr lang="nl-NL" sz="2400" kern="0" dirty="0">
                <a:solidFill>
                  <a:srgbClr val="EE6B00"/>
                </a:solidFill>
                <a:sym typeface="Symbol" panose="05050102010706020507" pitchFamily="18" charset="2"/>
              </a:rPr>
              <a:t>N Leider: SA (zonder troef)</a:t>
            </a:r>
          </a:p>
          <a:p>
            <a:r>
              <a:rPr lang="nl-NL" sz="2400" kern="0" dirty="0">
                <a:solidFill>
                  <a:srgbClr val="EE6B00"/>
                </a:solidFill>
                <a:sym typeface="Symbol" panose="05050102010706020507" pitchFamily="18" charset="2"/>
              </a:rPr>
              <a:t>O start</a:t>
            </a:r>
            <a:endParaRPr lang="nl-NL" sz="2400" dirty="0">
              <a:solidFill>
                <a:srgbClr val="EE6B00"/>
              </a:solidFill>
            </a:endParaRPr>
          </a:p>
        </p:txBody>
      </p:sp>
      <p:sp>
        <p:nvSpPr>
          <p:cNvPr id="26" name="Tekstvak 25">
            <a:extLst>
              <a:ext uri="{FF2B5EF4-FFF2-40B4-BE49-F238E27FC236}">
                <a16:creationId xmlns:a16="http://schemas.microsoft.com/office/drawing/2014/main" id="{7FCAB4E9-1A2F-8148-B600-E31669A5E2D8}"/>
              </a:ext>
            </a:extLst>
          </p:cNvPr>
          <p:cNvSpPr txBox="1"/>
          <p:nvPr/>
        </p:nvSpPr>
        <p:spPr>
          <a:xfrm>
            <a:off x="3678730" y="3041305"/>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25" name="Tekstvak 24">
            <a:extLst>
              <a:ext uri="{FF2B5EF4-FFF2-40B4-BE49-F238E27FC236}">
                <a16:creationId xmlns:a16="http://schemas.microsoft.com/office/drawing/2014/main" id="{EB9307AA-0B04-004F-BE07-5CA6A3931A04}"/>
              </a:ext>
            </a:extLst>
          </p:cNvPr>
          <p:cNvSpPr txBox="1"/>
          <p:nvPr/>
        </p:nvSpPr>
        <p:spPr>
          <a:xfrm>
            <a:off x="3351187" y="2652394"/>
            <a:ext cx="1945620" cy="369332"/>
          </a:xfrm>
          <a:prstGeom prst="rect">
            <a:avLst/>
          </a:prstGeom>
          <a:noFill/>
        </p:spPr>
        <p:txBody>
          <a:bodyPr wrap="square" rtlCol="0">
            <a:spAutoFit/>
          </a:bodyPr>
          <a:lstStyle/>
          <a:p>
            <a:pPr algn="ctr"/>
            <a:r>
              <a:rPr lang="nl-NL" dirty="0"/>
              <a:t>Leider</a:t>
            </a:r>
          </a:p>
        </p:txBody>
      </p:sp>
      <p:sp>
        <p:nvSpPr>
          <p:cNvPr id="4" name="Rechthoek 3">
            <a:extLst>
              <a:ext uri="{FF2B5EF4-FFF2-40B4-BE49-F238E27FC236}">
                <a16:creationId xmlns:a16="http://schemas.microsoft.com/office/drawing/2014/main" id="{CD7C8F65-B764-CE4B-8CFE-790CDF3B5A81}"/>
              </a:ext>
            </a:extLst>
          </p:cNvPr>
          <p:cNvSpPr/>
          <p:nvPr/>
        </p:nvSpPr>
        <p:spPr bwMode="auto">
          <a:xfrm>
            <a:off x="7084961" y="788911"/>
            <a:ext cx="285246"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20" name="Rechthoek 19">
            <a:extLst>
              <a:ext uri="{FF2B5EF4-FFF2-40B4-BE49-F238E27FC236}">
                <a16:creationId xmlns:a16="http://schemas.microsoft.com/office/drawing/2014/main" id="{C9F15976-5E3F-4B4C-ABA2-E7062DA0E20E}"/>
              </a:ext>
            </a:extLst>
          </p:cNvPr>
          <p:cNvSpPr/>
          <p:nvPr/>
        </p:nvSpPr>
        <p:spPr bwMode="auto">
          <a:xfrm>
            <a:off x="7084960" y="1424032"/>
            <a:ext cx="746503"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5" name="Tekstvak 4">
            <a:extLst>
              <a:ext uri="{FF2B5EF4-FFF2-40B4-BE49-F238E27FC236}">
                <a16:creationId xmlns:a16="http://schemas.microsoft.com/office/drawing/2014/main" id="{A09CAD22-F227-8F46-AF3D-59F5A5146FA2}"/>
              </a:ext>
            </a:extLst>
          </p:cNvPr>
          <p:cNvSpPr txBox="1"/>
          <p:nvPr/>
        </p:nvSpPr>
        <p:spPr>
          <a:xfrm>
            <a:off x="10320426" y="3521091"/>
            <a:ext cx="1545004" cy="369332"/>
          </a:xfrm>
          <a:prstGeom prst="rect">
            <a:avLst/>
          </a:prstGeom>
          <a:noFill/>
        </p:spPr>
        <p:txBody>
          <a:bodyPr wrap="square" rtlCol="0">
            <a:spAutoFit/>
          </a:bodyPr>
          <a:lstStyle/>
          <a:p>
            <a:r>
              <a:rPr lang="nl-NL" dirty="0">
                <a:solidFill>
                  <a:schemeClr val="bg1"/>
                </a:solidFill>
              </a:rPr>
              <a:t>Werkkleur</a:t>
            </a:r>
          </a:p>
        </p:txBody>
      </p:sp>
      <p:sp>
        <p:nvSpPr>
          <p:cNvPr id="27" name="Tekstvak 26">
            <a:extLst>
              <a:ext uri="{FF2B5EF4-FFF2-40B4-BE49-F238E27FC236}">
                <a16:creationId xmlns:a16="http://schemas.microsoft.com/office/drawing/2014/main" id="{64D26F2F-4A6A-F740-BE0F-8F3D2C5567A0}"/>
              </a:ext>
            </a:extLst>
          </p:cNvPr>
          <p:cNvSpPr txBox="1"/>
          <p:nvPr/>
        </p:nvSpPr>
        <p:spPr>
          <a:xfrm>
            <a:off x="10320426" y="2900181"/>
            <a:ext cx="1545004" cy="369332"/>
          </a:xfrm>
          <a:prstGeom prst="rect">
            <a:avLst/>
          </a:prstGeom>
          <a:noFill/>
        </p:spPr>
        <p:txBody>
          <a:bodyPr wrap="square" rtlCol="0">
            <a:spAutoFit/>
          </a:bodyPr>
          <a:lstStyle/>
          <a:p>
            <a:r>
              <a:rPr lang="nl-NL" dirty="0">
                <a:solidFill>
                  <a:schemeClr val="bg1"/>
                </a:solidFill>
              </a:rPr>
              <a:t>Snit op V</a:t>
            </a:r>
          </a:p>
        </p:txBody>
      </p:sp>
    </p:spTree>
    <p:extLst>
      <p:ext uri="{BB962C8B-B14F-4D97-AF65-F5344CB8AC3E}">
        <p14:creationId xmlns:p14="http://schemas.microsoft.com/office/powerpoint/2010/main" val="3408433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animBg="1"/>
      <p:bldP spid="48" grpId="0" animBg="1"/>
      <p:bldP spid="63" grpId="0"/>
      <p:bldP spid="24" grpId="0" animBg="1"/>
      <p:bldP spid="49" grpId="1" animBg="1"/>
      <p:bldP spid="3" grpId="0"/>
      <p:bldP spid="31" grpId="0"/>
      <p:bldP spid="46" grpId="0"/>
      <p:bldP spid="46" grpId="1"/>
      <p:bldP spid="26" grpId="0" animBg="1"/>
      <p:bldP spid="25" grpId="0"/>
      <p:bldP spid="4" grpId="0" animBg="1"/>
      <p:bldP spid="20" grpId="0" animBg="1"/>
      <p:bldP spid="5"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07613D1D-C430-9E4C-BB2D-19F544261146}"/>
              </a:ext>
            </a:extLst>
          </p:cNvPr>
          <p:cNvPicPr>
            <a:picLocks noChangeAspect="1"/>
          </p:cNvPicPr>
          <p:nvPr/>
        </p:nvPicPr>
        <p:blipFill>
          <a:blip r:embed="rId3"/>
          <a:stretch>
            <a:fillRect/>
          </a:stretch>
        </p:blipFill>
        <p:spPr>
          <a:xfrm>
            <a:off x="546979" y="761121"/>
            <a:ext cx="7316715" cy="5889272"/>
          </a:xfrm>
          <a:prstGeom prst="rect">
            <a:avLst/>
          </a:prstGeom>
          <a:ln w="28575">
            <a:solidFill>
              <a:srgbClr val="314D73"/>
            </a:solidFill>
          </a:ln>
        </p:spPr>
      </p:pic>
      <p:sp>
        <p:nvSpPr>
          <p:cNvPr id="33" name="Afgeronde rechthoek 32">
            <a:extLst>
              <a:ext uri="{FF2B5EF4-FFF2-40B4-BE49-F238E27FC236}">
                <a16:creationId xmlns:a16="http://schemas.microsoft.com/office/drawing/2014/main" id="{4D245863-82FB-2C47-83D0-E8EF8B3F7552}"/>
              </a:ext>
            </a:extLst>
          </p:cNvPr>
          <p:cNvSpPr/>
          <p:nvPr/>
        </p:nvSpPr>
        <p:spPr bwMode="auto">
          <a:xfrm>
            <a:off x="2570760" y="5138630"/>
            <a:ext cx="488324" cy="146605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8" name="Afgeronde rechthoek 47">
            <a:extLst>
              <a:ext uri="{FF2B5EF4-FFF2-40B4-BE49-F238E27FC236}">
                <a16:creationId xmlns:a16="http://schemas.microsoft.com/office/drawing/2014/main" id="{62BE05B4-69F0-C449-9013-16EADDAB9700}"/>
              </a:ext>
            </a:extLst>
          </p:cNvPr>
          <p:cNvSpPr/>
          <p:nvPr/>
        </p:nvSpPr>
        <p:spPr bwMode="auto">
          <a:xfrm>
            <a:off x="5439282" y="2448825"/>
            <a:ext cx="285246" cy="362337"/>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 name="Titel 1"/>
          <p:cNvSpPr>
            <a:spLocks noGrp="1"/>
          </p:cNvSpPr>
          <p:nvPr>
            <p:ph type="title"/>
          </p:nvPr>
        </p:nvSpPr>
        <p:spPr>
          <a:solidFill>
            <a:srgbClr val="E17500"/>
          </a:solidFill>
        </p:spPr>
        <p:txBody>
          <a:bodyPr/>
          <a:lstStyle/>
          <a:p>
            <a:r>
              <a:rPr lang="nl-NL" sz="2800" dirty="0"/>
              <a:t>Spel 2</a:t>
            </a:r>
          </a:p>
        </p:txBody>
      </p:sp>
      <p:sp>
        <p:nvSpPr>
          <p:cNvPr id="41" name="Tekstvak 40">
            <a:extLst>
              <a:ext uri="{FF2B5EF4-FFF2-40B4-BE49-F238E27FC236}">
                <a16:creationId xmlns:a16="http://schemas.microsoft.com/office/drawing/2014/main" id="{ACCCAF08-79B4-2549-8505-2A107B4BD29F}"/>
              </a:ext>
            </a:extLst>
          </p:cNvPr>
          <p:cNvSpPr txBox="1"/>
          <p:nvPr/>
        </p:nvSpPr>
        <p:spPr>
          <a:xfrm rot="16200000">
            <a:off x="4356604" y="3557059"/>
            <a:ext cx="1945620" cy="338554"/>
          </a:xfrm>
          <a:prstGeom prst="rect">
            <a:avLst/>
          </a:prstGeom>
          <a:noFill/>
        </p:spPr>
        <p:txBody>
          <a:bodyPr wrap="square" rtlCol="0">
            <a:spAutoFit/>
          </a:bodyPr>
          <a:lstStyle/>
          <a:p>
            <a:pPr algn="ctr"/>
            <a:r>
              <a:rPr lang="nl-NL" sz="1600" dirty="0"/>
              <a:t>Leider</a:t>
            </a:r>
          </a:p>
        </p:txBody>
      </p:sp>
      <p:sp>
        <p:nvSpPr>
          <p:cNvPr id="57" name="Tekstvak 56">
            <a:extLst>
              <a:ext uri="{FF2B5EF4-FFF2-40B4-BE49-F238E27FC236}">
                <a16:creationId xmlns:a16="http://schemas.microsoft.com/office/drawing/2014/main" id="{F2AB52B8-224A-D94F-8460-77815071C066}"/>
              </a:ext>
            </a:extLst>
          </p:cNvPr>
          <p:cNvSpPr txBox="1"/>
          <p:nvPr/>
        </p:nvSpPr>
        <p:spPr>
          <a:xfrm rot="5400000">
            <a:off x="2030855" y="3483635"/>
            <a:ext cx="1945620" cy="338554"/>
          </a:xfrm>
          <a:prstGeom prst="rect">
            <a:avLst/>
          </a:prstGeom>
          <a:noFill/>
        </p:spPr>
        <p:txBody>
          <a:bodyPr wrap="square" rtlCol="0">
            <a:spAutoFit/>
          </a:bodyPr>
          <a:lstStyle/>
          <a:p>
            <a:pPr algn="ctr"/>
            <a:r>
              <a:rPr lang="nl-NL" sz="1600" dirty="0"/>
              <a:t>Dummy</a:t>
            </a:r>
          </a:p>
        </p:txBody>
      </p:sp>
      <p:sp>
        <p:nvSpPr>
          <p:cNvPr id="63" name="Tekstvak 62">
            <a:extLst>
              <a:ext uri="{FF2B5EF4-FFF2-40B4-BE49-F238E27FC236}">
                <a16:creationId xmlns:a16="http://schemas.microsoft.com/office/drawing/2014/main" id="{6FE84AEC-FD80-2248-881F-7586A1ED27CF}"/>
              </a:ext>
            </a:extLst>
          </p:cNvPr>
          <p:cNvSpPr txBox="1"/>
          <p:nvPr/>
        </p:nvSpPr>
        <p:spPr>
          <a:xfrm>
            <a:off x="8336968" y="786140"/>
            <a:ext cx="3346060" cy="523220"/>
          </a:xfrm>
          <a:prstGeom prst="rect">
            <a:avLst/>
          </a:prstGeom>
          <a:noFill/>
        </p:spPr>
        <p:txBody>
          <a:bodyPr wrap="square" rtlCol="0">
            <a:spAutoFit/>
          </a:bodyPr>
          <a:lstStyle/>
          <a:p>
            <a:r>
              <a:rPr lang="nl-NL" sz="2800" dirty="0">
                <a:solidFill>
                  <a:schemeClr val="bg1"/>
                </a:solidFill>
              </a:rPr>
              <a:t>Oost 9 slagen?</a:t>
            </a:r>
          </a:p>
        </p:txBody>
      </p:sp>
      <p:sp>
        <p:nvSpPr>
          <p:cNvPr id="24" name="Rechthoek 23">
            <a:extLst>
              <a:ext uri="{FF2B5EF4-FFF2-40B4-BE49-F238E27FC236}">
                <a16:creationId xmlns:a16="http://schemas.microsoft.com/office/drawing/2014/main" id="{030EF62D-E057-6748-B31B-1C716DE841E0}"/>
              </a:ext>
            </a:extLst>
          </p:cNvPr>
          <p:cNvSpPr/>
          <p:nvPr/>
        </p:nvSpPr>
        <p:spPr bwMode="auto">
          <a:xfrm>
            <a:off x="524493" y="695140"/>
            <a:ext cx="7439024" cy="6021234"/>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49" name="Rechthoek 48">
            <a:extLst>
              <a:ext uri="{FF2B5EF4-FFF2-40B4-BE49-F238E27FC236}">
                <a16:creationId xmlns:a16="http://schemas.microsoft.com/office/drawing/2014/main" id="{8535F71F-88E5-8745-87E7-F12BEEB071F6}"/>
              </a:ext>
            </a:extLst>
          </p:cNvPr>
          <p:cNvSpPr/>
          <p:nvPr/>
        </p:nvSpPr>
        <p:spPr bwMode="auto">
          <a:xfrm flipH="1">
            <a:off x="8437471" y="2044690"/>
            <a:ext cx="1882954" cy="2550332"/>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3" name="Tekstvak 2">
            <a:extLst>
              <a:ext uri="{FF2B5EF4-FFF2-40B4-BE49-F238E27FC236}">
                <a16:creationId xmlns:a16="http://schemas.microsoft.com/office/drawing/2014/main" id="{3770CEE9-DCA0-9C4D-864F-70CB42C85EF8}"/>
              </a:ext>
            </a:extLst>
          </p:cNvPr>
          <p:cNvSpPr txBox="1"/>
          <p:nvPr/>
        </p:nvSpPr>
        <p:spPr>
          <a:xfrm>
            <a:off x="8653053" y="2059153"/>
            <a:ext cx="1451790" cy="2554545"/>
          </a:xfrm>
          <a:prstGeom prst="rect">
            <a:avLst/>
          </a:prstGeom>
          <a:noFill/>
        </p:spPr>
        <p:txBody>
          <a:bodyPr wrap="square" rtlCol="0">
            <a:spAutoFit/>
          </a:bodyPr>
          <a:lstStyle/>
          <a:p>
            <a:r>
              <a:rPr lang="nl-NL" sz="4000" dirty="0"/>
              <a:t>2x </a:t>
            </a:r>
            <a:r>
              <a:rPr lang="nl-NL" sz="4000" dirty="0">
                <a:solidFill>
                  <a:srgbClr val="FF0000"/>
                </a:solidFill>
                <a:sym typeface="Symbol" panose="05050102010706020507" pitchFamily="18" charset="2"/>
              </a:rPr>
              <a:t></a:t>
            </a:r>
            <a:endParaRPr lang="nl-NL" sz="4000" dirty="0"/>
          </a:p>
          <a:p>
            <a:r>
              <a:rPr lang="nl-NL" sz="4000" dirty="0"/>
              <a:t>1x </a:t>
            </a:r>
            <a:r>
              <a:rPr lang="nl-NL" sz="4000" dirty="0">
                <a:sym typeface="Symbol" panose="05050102010706020507" pitchFamily="18" charset="2"/>
              </a:rPr>
              <a:t></a:t>
            </a:r>
            <a:endParaRPr lang="nl-NL" sz="4000" dirty="0"/>
          </a:p>
          <a:p>
            <a:r>
              <a:rPr lang="nl-NL" sz="4000" dirty="0"/>
              <a:t>3x </a:t>
            </a:r>
            <a:r>
              <a:rPr lang="nl-NL" sz="4000" dirty="0">
                <a:solidFill>
                  <a:srgbClr val="FF0000"/>
                </a:solidFill>
                <a:sym typeface="Symbol" panose="05050102010706020507" pitchFamily="18" charset="2"/>
              </a:rPr>
              <a:t></a:t>
            </a:r>
            <a:endParaRPr lang="nl-NL" sz="4000" dirty="0"/>
          </a:p>
          <a:p>
            <a:r>
              <a:rPr lang="nl-NL" sz="4000" dirty="0"/>
              <a:t>3x </a:t>
            </a:r>
            <a:r>
              <a:rPr lang="nl-NL" sz="4000" dirty="0">
                <a:sym typeface="Symbol" panose="05050102010706020507" pitchFamily="18" charset="2"/>
              </a:rPr>
              <a:t></a:t>
            </a:r>
            <a:endParaRPr lang="nl-NL" sz="4000" dirty="0"/>
          </a:p>
        </p:txBody>
      </p:sp>
      <p:sp>
        <p:nvSpPr>
          <p:cNvPr id="31" name="Tekstvak 30">
            <a:extLst>
              <a:ext uri="{FF2B5EF4-FFF2-40B4-BE49-F238E27FC236}">
                <a16:creationId xmlns:a16="http://schemas.microsoft.com/office/drawing/2014/main" id="{907413C8-3B80-E947-BAA2-452355E35501}"/>
              </a:ext>
            </a:extLst>
          </p:cNvPr>
          <p:cNvSpPr txBox="1"/>
          <p:nvPr/>
        </p:nvSpPr>
        <p:spPr>
          <a:xfrm rot="5400000">
            <a:off x="2530351" y="3536480"/>
            <a:ext cx="1945620" cy="338554"/>
          </a:xfrm>
          <a:prstGeom prst="rect">
            <a:avLst/>
          </a:prstGeom>
          <a:noFill/>
        </p:spPr>
        <p:txBody>
          <a:bodyPr wrap="square" rtlCol="0">
            <a:spAutoFit/>
          </a:bodyPr>
          <a:lstStyle/>
          <a:p>
            <a:pPr algn="ctr"/>
            <a:r>
              <a:rPr lang="nl-NL" sz="1600" dirty="0"/>
              <a:t>Dummy</a:t>
            </a:r>
          </a:p>
        </p:txBody>
      </p:sp>
      <p:sp>
        <p:nvSpPr>
          <p:cNvPr id="46" name="Tekstvak 45">
            <a:extLst>
              <a:ext uri="{FF2B5EF4-FFF2-40B4-BE49-F238E27FC236}">
                <a16:creationId xmlns:a16="http://schemas.microsoft.com/office/drawing/2014/main" id="{A30D75DE-D90B-434F-A40F-014E21DC7397}"/>
              </a:ext>
            </a:extLst>
          </p:cNvPr>
          <p:cNvSpPr txBox="1"/>
          <p:nvPr/>
        </p:nvSpPr>
        <p:spPr>
          <a:xfrm>
            <a:off x="626272" y="869860"/>
            <a:ext cx="4703142" cy="830997"/>
          </a:xfrm>
          <a:prstGeom prst="rect">
            <a:avLst/>
          </a:prstGeom>
          <a:noFill/>
        </p:spPr>
        <p:txBody>
          <a:bodyPr wrap="square">
            <a:spAutoFit/>
          </a:bodyPr>
          <a:lstStyle/>
          <a:p>
            <a:r>
              <a:rPr lang="nl-NL" sz="2400" kern="0" dirty="0">
                <a:solidFill>
                  <a:srgbClr val="EE6B00"/>
                </a:solidFill>
                <a:sym typeface="Symbol" panose="05050102010706020507" pitchFamily="18" charset="2"/>
              </a:rPr>
              <a:t>O Leider: SA (zonder troef)</a:t>
            </a:r>
          </a:p>
          <a:p>
            <a:r>
              <a:rPr lang="nl-NL" sz="2400" kern="0" dirty="0" err="1">
                <a:solidFill>
                  <a:srgbClr val="EE6B00"/>
                </a:solidFill>
                <a:sym typeface="Symbol" panose="05050102010706020507" pitchFamily="18" charset="2"/>
              </a:rPr>
              <a:t>Z</a:t>
            </a:r>
            <a:r>
              <a:rPr lang="nl-NL" sz="2400" kern="0" dirty="0">
                <a:solidFill>
                  <a:srgbClr val="EE6B00"/>
                </a:solidFill>
                <a:sym typeface="Symbol" panose="05050102010706020507" pitchFamily="18" charset="2"/>
              </a:rPr>
              <a:t> start</a:t>
            </a:r>
            <a:endParaRPr lang="nl-NL" sz="2400" dirty="0">
              <a:solidFill>
                <a:srgbClr val="EE6B00"/>
              </a:solidFill>
            </a:endParaRPr>
          </a:p>
        </p:txBody>
      </p:sp>
      <p:sp>
        <p:nvSpPr>
          <p:cNvPr id="26" name="Tekstvak 25">
            <a:extLst>
              <a:ext uri="{FF2B5EF4-FFF2-40B4-BE49-F238E27FC236}">
                <a16:creationId xmlns:a16="http://schemas.microsoft.com/office/drawing/2014/main" id="{7FCAB4E9-1A2F-8148-B600-E31669A5E2D8}"/>
              </a:ext>
            </a:extLst>
          </p:cNvPr>
          <p:cNvSpPr txBox="1"/>
          <p:nvPr/>
        </p:nvSpPr>
        <p:spPr>
          <a:xfrm>
            <a:off x="3678730" y="3041305"/>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25" name="Tekstvak 24">
            <a:extLst>
              <a:ext uri="{FF2B5EF4-FFF2-40B4-BE49-F238E27FC236}">
                <a16:creationId xmlns:a16="http://schemas.microsoft.com/office/drawing/2014/main" id="{EB9307AA-0B04-004F-BE07-5CA6A3931A04}"/>
              </a:ext>
            </a:extLst>
          </p:cNvPr>
          <p:cNvSpPr txBox="1"/>
          <p:nvPr/>
        </p:nvSpPr>
        <p:spPr>
          <a:xfrm rot="16200000">
            <a:off x="4207241" y="3541670"/>
            <a:ext cx="1945620" cy="369332"/>
          </a:xfrm>
          <a:prstGeom prst="rect">
            <a:avLst/>
          </a:prstGeom>
          <a:noFill/>
        </p:spPr>
        <p:txBody>
          <a:bodyPr wrap="square" rtlCol="0">
            <a:spAutoFit/>
          </a:bodyPr>
          <a:lstStyle/>
          <a:p>
            <a:pPr algn="ctr"/>
            <a:r>
              <a:rPr lang="nl-NL" dirty="0"/>
              <a:t>Leider</a:t>
            </a:r>
          </a:p>
        </p:txBody>
      </p:sp>
      <p:sp>
        <p:nvSpPr>
          <p:cNvPr id="4" name="Rechthoek 3">
            <a:extLst>
              <a:ext uri="{FF2B5EF4-FFF2-40B4-BE49-F238E27FC236}">
                <a16:creationId xmlns:a16="http://schemas.microsoft.com/office/drawing/2014/main" id="{CD7C8F65-B764-CE4B-8CFE-790CDF3B5A81}"/>
              </a:ext>
            </a:extLst>
          </p:cNvPr>
          <p:cNvSpPr/>
          <p:nvPr/>
        </p:nvSpPr>
        <p:spPr bwMode="auto">
          <a:xfrm>
            <a:off x="7013221" y="833100"/>
            <a:ext cx="285246"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20" name="Rechthoek 19">
            <a:extLst>
              <a:ext uri="{FF2B5EF4-FFF2-40B4-BE49-F238E27FC236}">
                <a16:creationId xmlns:a16="http://schemas.microsoft.com/office/drawing/2014/main" id="{C9F15976-5E3F-4B4C-ABA2-E7062DA0E20E}"/>
              </a:ext>
            </a:extLst>
          </p:cNvPr>
          <p:cNvSpPr/>
          <p:nvPr/>
        </p:nvSpPr>
        <p:spPr bwMode="auto">
          <a:xfrm>
            <a:off x="7088956" y="1477018"/>
            <a:ext cx="746503"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5" name="Tekstvak 4">
            <a:extLst>
              <a:ext uri="{FF2B5EF4-FFF2-40B4-BE49-F238E27FC236}">
                <a16:creationId xmlns:a16="http://schemas.microsoft.com/office/drawing/2014/main" id="{A09CAD22-F227-8F46-AF3D-59F5A5146FA2}"/>
              </a:ext>
            </a:extLst>
          </p:cNvPr>
          <p:cNvSpPr txBox="1"/>
          <p:nvPr/>
        </p:nvSpPr>
        <p:spPr>
          <a:xfrm>
            <a:off x="10320426" y="4056968"/>
            <a:ext cx="1545004" cy="369332"/>
          </a:xfrm>
          <a:prstGeom prst="rect">
            <a:avLst/>
          </a:prstGeom>
          <a:noFill/>
        </p:spPr>
        <p:txBody>
          <a:bodyPr wrap="square" rtlCol="0">
            <a:spAutoFit/>
          </a:bodyPr>
          <a:lstStyle/>
          <a:p>
            <a:r>
              <a:rPr lang="nl-NL" dirty="0">
                <a:solidFill>
                  <a:schemeClr val="bg1"/>
                </a:solidFill>
              </a:rPr>
              <a:t>Werkkleur</a:t>
            </a:r>
          </a:p>
        </p:txBody>
      </p:sp>
      <p:sp>
        <p:nvSpPr>
          <p:cNvPr id="23" name="Afgeronde rechthoek 22">
            <a:extLst>
              <a:ext uri="{FF2B5EF4-FFF2-40B4-BE49-F238E27FC236}">
                <a16:creationId xmlns:a16="http://schemas.microsoft.com/office/drawing/2014/main" id="{4733684D-95BD-C746-B431-84437F9567EA}"/>
              </a:ext>
            </a:extLst>
          </p:cNvPr>
          <p:cNvSpPr/>
          <p:nvPr/>
        </p:nvSpPr>
        <p:spPr bwMode="auto">
          <a:xfrm>
            <a:off x="6258451" y="3155256"/>
            <a:ext cx="914646" cy="362337"/>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1359862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P spid="63" grpId="0"/>
      <p:bldP spid="24" grpId="0" animBg="1"/>
      <p:bldP spid="49" grpId="0" animBg="1"/>
      <p:bldP spid="3" grpId="0"/>
      <p:bldP spid="31" grpId="0"/>
      <p:bldP spid="46" grpId="0"/>
      <p:bldP spid="46" grpId="1"/>
      <p:bldP spid="26" grpId="0" animBg="1"/>
      <p:bldP spid="25" grpId="0"/>
      <p:bldP spid="4" grpId="0" animBg="1"/>
      <p:bldP spid="20" grpId="0" animBg="1"/>
      <p:bldP spid="5" grpId="0"/>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9F087B0D-6CC3-814D-B1E5-4C5BD9BF87FA}"/>
              </a:ext>
            </a:extLst>
          </p:cNvPr>
          <p:cNvPicPr>
            <a:picLocks noChangeAspect="1"/>
          </p:cNvPicPr>
          <p:nvPr/>
        </p:nvPicPr>
        <p:blipFill>
          <a:blip r:embed="rId3"/>
          <a:stretch>
            <a:fillRect/>
          </a:stretch>
        </p:blipFill>
        <p:spPr>
          <a:xfrm>
            <a:off x="674590" y="736247"/>
            <a:ext cx="7286190" cy="5980175"/>
          </a:xfrm>
          <a:prstGeom prst="rect">
            <a:avLst/>
          </a:prstGeom>
          <a:ln w="28575">
            <a:solidFill>
              <a:srgbClr val="33335C"/>
            </a:solidFill>
          </a:ln>
        </p:spPr>
      </p:pic>
      <p:sp>
        <p:nvSpPr>
          <p:cNvPr id="33" name="Afgeronde rechthoek 32">
            <a:extLst>
              <a:ext uri="{FF2B5EF4-FFF2-40B4-BE49-F238E27FC236}">
                <a16:creationId xmlns:a16="http://schemas.microsoft.com/office/drawing/2014/main" id="{4D245863-82FB-2C47-83D0-E8EF8B3F7552}"/>
              </a:ext>
            </a:extLst>
          </p:cNvPr>
          <p:cNvSpPr/>
          <p:nvPr/>
        </p:nvSpPr>
        <p:spPr bwMode="auto">
          <a:xfrm>
            <a:off x="3452280" y="5149135"/>
            <a:ext cx="528136" cy="1473099"/>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8" name="Afgeronde rechthoek 47">
            <a:extLst>
              <a:ext uri="{FF2B5EF4-FFF2-40B4-BE49-F238E27FC236}">
                <a16:creationId xmlns:a16="http://schemas.microsoft.com/office/drawing/2014/main" id="{62BE05B4-69F0-C449-9013-16EADDAB9700}"/>
              </a:ext>
            </a:extLst>
          </p:cNvPr>
          <p:cNvSpPr/>
          <p:nvPr/>
        </p:nvSpPr>
        <p:spPr bwMode="auto">
          <a:xfrm>
            <a:off x="1523681" y="2801033"/>
            <a:ext cx="934519" cy="401731"/>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 name="Titel 1"/>
          <p:cNvSpPr>
            <a:spLocks noGrp="1"/>
          </p:cNvSpPr>
          <p:nvPr>
            <p:ph type="title"/>
          </p:nvPr>
        </p:nvSpPr>
        <p:spPr>
          <a:solidFill>
            <a:srgbClr val="E17500"/>
          </a:solidFill>
        </p:spPr>
        <p:txBody>
          <a:bodyPr/>
          <a:lstStyle/>
          <a:p>
            <a:r>
              <a:rPr lang="nl-NL" sz="2800" dirty="0"/>
              <a:t>Spel 3</a:t>
            </a:r>
          </a:p>
        </p:txBody>
      </p:sp>
      <p:sp>
        <p:nvSpPr>
          <p:cNvPr id="41" name="Tekstvak 40">
            <a:extLst>
              <a:ext uri="{FF2B5EF4-FFF2-40B4-BE49-F238E27FC236}">
                <a16:creationId xmlns:a16="http://schemas.microsoft.com/office/drawing/2014/main" id="{ACCCAF08-79B4-2549-8505-2A107B4BD29F}"/>
              </a:ext>
            </a:extLst>
          </p:cNvPr>
          <p:cNvSpPr txBox="1"/>
          <p:nvPr/>
        </p:nvSpPr>
        <p:spPr>
          <a:xfrm>
            <a:off x="3358563" y="4843722"/>
            <a:ext cx="1945620" cy="338554"/>
          </a:xfrm>
          <a:prstGeom prst="rect">
            <a:avLst/>
          </a:prstGeom>
          <a:noFill/>
        </p:spPr>
        <p:txBody>
          <a:bodyPr wrap="square" rtlCol="0">
            <a:spAutoFit/>
          </a:bodyPr>
          <a:lstStyle/>
          <a:p>
            <a:pPr algn="ctr"/>
            <a:r>
              <a:rPr lang="nl-NL" sz="1600" dirty="0"/>
              <a:t>Leider</a:t>
            </a:r>
          </a:p>
        </p:txBody>
      </p:sp>
      <p:sp>
        <p:nvSpPr>
          <p:cNvPr id="57" name="Tekstvak 56">
            <a:extLst>
              <a:ext uri="{FF2B5EF4-FFF2-40B4-BE49-F238E27FC236}">
                <a16:creationId xmlns:a16="http://schemas.microsoft.com/office/drawing/2014/main" id="{F2AB52B8-224A-D94F-8460-77815071C066}"/>
              </a:ext>
            </a:extLst>
          </p:cNvPr>
          <p:cNvSpPr txBox="1"/>
          <p:nvPr/>
        </p:nvSpPr>
        <p:spPr>
          <a:xfrm>
            <a:off x="3214517" y="2254724"/>
            <a:ext cx="1945620" cy="338554"/>
          </a:xfrm>
          <a:prstGeom prst="rect">
            <a:avLst/>
          </a:prstGeom>
          <a:noFill/>
        </p:spPr>
        <p:txBody>
          <a:bodyPr wrap="square" rtlCol="0">
            <a:spAutoFit/>
          </a:bodyPr>
          <a:lstStyle/>
          <a:p>
            <a:pPr algn="ctr"/>
            <a:r>
              <a:rPr lang="nl-NL" sz="1600" dirty="0"/>
              <a:t>Dummy</a:t>
            </a:r>
          </a:p>
        </p:txBody>
      </p:sp>
      <p:sp>
        <p:nvSpPr>
          <p:cNvPr id="63" name="Tekstvak 62">
            <a:extLst>
              <a:ext uri="{FF2B5EF4-FFF2-40B4-BE49-F238E27FC236}">
                <a16:creationId xmlns:a16="http://schemas.microsoft.com/office/drawing/2014/main" id="{6FE84AEC-FD80-2248-881F-7586A1ED27CF}"/>
              </a:ext>
            </a:extLst>
          </p:cNvPr>
          <p:cNvSpPr txBox="1"/>
          <p:nvPr/>
        </p:nvSpPr>
        <p:spPr>
          <a:xfrm>
            <a:off x="8336968" y="786140"/>
            <a:ext cx="3346060" cy="523220"/>
          </a:xfrm>
          <a:prstGeom prst="rect">
            <a:avLst/>
          </a:prstGeom>
          <a:noFill/>
        </p:spPr>
        <p:txBody>
          <a:bodyPr wrap="square" rtlCol="0">
            <a:spAutoFit/>
          </a:bodyPr>
          <a:lstStyle/>
          <a:p>
            <a:r>
              <a:rPr lang="nl-NL" sz="2800" dirty="0">
                <a:solidFill>
                  <a:schemeClr val="bg1"/>
                </a:solidFill>
              </a:rPr>
              <a:t>Zuid 10 slagen?</a:t>
            </a:r>
          </a:p>
        </p:txBody>
      </p:sp>
      <p:sp>
        <p:nvSpPr>
          <p:cNvPr id="24" name="Rechthoek 23">
            <a:extLst>
              <a:ext uri="{FF2B5EF4-FFF2-40B4-BE49-F238E27FC236}">
                <a16:creationId xmlns:a16="http://schemas.microsoft.com/office/drawing/2014/main" id="{030EF62D-E057-6748-B31B-1C716DE841E0}"/>
              </a:ext>
            </a:extLst>
          </p:cNvPr>
          <p:cNvSpPr/>
          <p:nvPr/>
        </p:nvSpPr>
        <p:spPr bwMode="auto">
          <a:xfrm>
            <a:off x="541274" y="695188"/>
            <a:ext cx="7535163" cy="6021234"/>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49" name="Rechthoek 48">
            <a:extLst>
              <a:ext uri="{FF2B5EF4-FFF2-40B4-BE49-F238E27FC236}">
                <a16:creationId xmlns:a16="http://schemas.microsoft.com/office/drawing/2014/main" id="{8535F71F-88E5-8745-87E7-F12BEEB071F6}"/>
              </a:ext>
            </a:extLst>
          </p:cNvPr>
          <p:cNvSpPr/>
          <p:nvPr/>
        </p:nvSpPr>
        <p:spPr bwMode="auto">
          <a:xfrm flipH="1">
            <a:off x="8437471" y="2044690"/>
            <a:ext cx="1882954" cy="2550332"/>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3" name="Tekstvak 2">
            <a:extLst>
              <a:ext uri="{FF2B5EF4-FFF2-40B4-BE49-F238E27FC236}">
                <a16:creationId xmlns:a16="http://schemas.microsoft.com/office/drawing/2014/main" id="{3770CEE9-DCA0-9C4D-864F-70CB42C85EF8}"/>
              </a:ext>
            </a:extLst>
          </p:cNvPr>
          <p:cNvSpPr txBox="1"/>
          <p:nvPr/>
        </p:nvSpPr>
        <p:spPr>
          <a:xfrm>
            <a:off x="8653053" y="2059153"/>
            <a:ext cx="1451790" cy="2554545"/>
          </a:xfrm>
          <a:prstGeom prst="rect">
            <a:avLst/>
          </a:prstGeom>
          <a:noFill/>
        </p:spPr>
        <p:txBody>
          <a:bodyPr wrap="square" rtlCol="0">
            <a:spAutoFit/>
          </a:bodyPr>
          <a:lstStyle/>
          <a:p>
            <a:r>
              <a:rPr lang="nl-NL" sz="4000" dirty="0"/>
              <a:t>1x </a:t>
            </a:r>
            <a:r>
              <a:rPr lang="nl-NL" sz="4000" dirty="0">
                <a:solidFill>
                  <a:srgbClr val="FF0000"/>
                </a:solidFill>
                <a:sym typeface="Symbol" panose="05050102010706020507" pitchFamily="18" charset="2"/>
              </a:rPr>
              <a:t></a:t>
            </a:r>
            <a:endParaRPr lang="nl-NL" sz="4000" dirty="0"/>
          </a:p>
          <a:p>
            <a:r>
              <a:rPr lang="nl-NL" sz="4000" dirty="0"/>
              <a:t>2x </a:t>
            </a:r>
            <a:r>
              <a:rPr lang="nl-NL" sz="4000" dirty="0">
                <a:sym typeface="Symbol" panose="05050102010706020507" pitchFamily="18" charset="2"/>
              </a:rPr>
              <a:t></a:t>
            </a:r>
            <a:endParaRPr lang="nl-NL" sz="4000" dirty="0"/>
          </a:p>
          <a:p>
            <a:r>
              <a:rPr lang="nl-NL" sz="4000" dirty="0"/>
              <a:t>2x </a:t>
            </a:r>
            <a:r>
              <a:rPr lang="nl-NL" sz="4000" dirty="0">
                <a:solidFill>
                  <a:srgbClr val="FF0000"/>
                </a:solidFill>
                <a:sym typeface="Symbol" panose="05050102010706020507" pitchFamily="18" charset="2"/>
              </a:rPr>
              <a:t></a:t>
            </a:r>
            <a:endParaRPr lang="nl-NL" sz="4000" dirty="0"/>
          </a:p>
          <a:p>
            <a:r>
              <a:rPr lang="nl-NL" sz="4000" dirty="0"/>
              <a:t>5x </a:t>
            </a:r>
            <a:r>
              <a:rPr lang="nl-NL" sz="4000" dirty="0">
                <a:sym typeface="Symbol" panose="05050102010706020507" pitchFamily="18" charset="2"/>
              </a:rPr>
              <a:t></a:t>
            </a:r>
            <a:endParaRPr lang="nl-NL" sz="4000" dirty="0"/>
          </a:p>
        </p:txBody>
      </p:sp>
      <p:sp>
        <p:nvSpPr>
          <p:cNvPr id="31" name="Tekstvak 30">
            <a:extLst>
              <a:ext uri="{FF2B5EF4-FFF2-40B4-BE49-F238E27FC236}">
                <a16:creationId xmlns:a16="http://schemas.microsoft.com/office/drawing/2014/main" id="{907413C8-3B80-E947-BAA2-452355E35501}"/>
              </a:ext>
            </a:extLst>
          </p:cNvPr>
          <p:cNvSpPr txBox="1"/>
          <p:nvPr/>
        </p:nvSpPr>
        <p:spPr>
          <a:xfrm>
            <a:off x="3354090" y="2722896"/>
            <a:ext cx="1945620" cy="338554"/>
          </a:xfrm>
          <a:prstGeom prst="rect">
            <a:avLst/>
          </a:prstGeom>
          <a:noFill/>
        </p:spPr>
        <p:txBody>
          <a:bodyPr wrap="square" rtlCol="0">
            <a:spAutoFit/>
          </a:bodyPr>
          <a:lstStyle/>
          <a:p>
            <a:pPr algn="ctr"/>
            <a:r>
              <a:rPr lang="nl-NL" sz="1600" dirty="0"/>
              <a:t>Dummy</a:t>
            </a:r>
          </a:p>
        </p:txBody>
      </p:sp>
      <p:sp>
        <p:nvSpPr>
          <p:cNvPr id="46" name="Tekstvak 45">
            <a:extLst>
              <a:ext uri="{FF2B5EF4-FFF2-40B4-BE49-F238E27FC236}">
                <a16:creationId xmlns:a16="http://schemas.microsoft.com/office/drawing/2014/main" id="{A30D75DE-D90B-434F-A40F-014E21DC7397}"/>
              </a:ext>
            </a:extLst>
          </p:cNvPr>
          <p:cNvSpPr txBox="1"/>
          <p:nvPr/>
        </p:nvSpPr>
        <p:spPr>
          <a:xfrm>
            <a:off x="626272" y="869860"/>
            <a:ext cx="4703142" cy="830997"/>
          </a:xfrm>
          <a:prstGeom prst="rect">
            <a:avLst/>
          </a:prstGeom>
          <a:noFill/>
        </p:spPr>
        <p:txBody>
          <a:bodyPr wrap="square">
            <a:spAutoFit/>
          </a:bodyPr>
          <a:lstStyle/>
          <a:p>
            <a:r>
              <a:rPr lang="nl-NL" sz="2400" kern="0" dirty="0" err="1">
                <a:solidFill>
                  <a:srgbClr val="EE6B00"/>
                </a:solidFill>
                <a:sym typeface="Symbol" panose="05050102010706020507" pitchFamily="18" charset="2"/>
              </a:rPr>
              <a:t>Z</a:t>
            </a:r>
            <a:r>
              <a:rPr lang="nl-NL" sz="2400" kern="0" dirty="0">
                <a:solidFill>
                  <a:srgbClr val="EE6B00"/>
                </a:solidFill>
                <a:sym typeface="Symbol" panose="05050102010706020507" pitchFamily="18" charset="2"/>
              </a:rPr>
              <a:t> Leider: SA (zonder troef)</a:t>
            </a:r>
          </a:p>
          <a:p>
            <a:r>
              <a:rPr lang="nl-NL" sz="2400" kern="0" dirty="0">
                <a:solidFill>
                  <a:srgbClr val="EE6B00"/>
                </a:solidFill>
                <a:sym typeface="Symbol" panose="05050102010706020507" pitchFamily="18" charset="2"/>
              </a:rPr>
              <a:t>W start</a:t>
            </a:r>
            <a:endParaRPr lang="nl-NL" sz="2400" dirty="0">
              <a:solidFill>
                <a:srgbClr val="EE6B00"/>
              </a:solidFill>
            </a:endParaRPr>
          </a:p>
        </p:txBody>
      </p:sp>
      <p:sp>
        <p:nvSpPr>
          <p:cNvPr id="26" name="Tekstvak 25">
            <a:extLst>
              <a:ext uri="{FF2B5EF4-FFF2-40B4-BE49-F238E27FC236}">
                <a16:creationId xmlns:a16="http://schemas.microsoft.com/office/drawing/2014/main" id="{7FCAB4E9-1A2F-8148-B600-E31669A5E2D8}"/>
              </a:ext>
            </a:extLst>
          </p:cNvPr>
          <p:cNvSpPr txBox="1"/>
          <p:nvPr/>
        </p:nvSpPr>
        <p:spPr>
          <a:xfrm>
            <a:off x="3678730" y="3041305"/>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25" name="Tekstvak 24">
            <a:extLst>
              <a:ext uri="{FF2B5EF4-FFF2-40B4-BE49-F238E27FC236}">
                <a16:creationId xmlns:a16="http://schemas.microsoft.com/office/drawing/2014/main" id="{EB9307AA-0B04-004F-BE07-5CA6A3931A04}"/>
              </a:ext>
            </a:extLst>
          </p:cNvPr>
          <p:cNvSpPr txBox="1"/>
          <p:nvPr/>
        </p:nvSpPr>
        <p:spPr>
          <a:xfrm>
            <a:off x="3298602" y="4422043"/>
            <a:ext cx="1945620" cy="369332"/>
          </a:xfrm>
          <a:prstGeom prst="rect">
            <a:avLst/>
          </a:prstGeom>
          <a:noFill/>
        </p:spPr>
        <p:txBody>
          <a:bodyPr wrap="square" rtlCol="0">
            <a:spAutoFit/>
          </a:bodyPr>
          <a:lstStyle/>
          <a:p>
            <a:pPr algn="ctr"/>
            <a:r>
              <a:rPr lang="nl-NL" dirty="0"/>
              <a:t>Leider</a:t>
            </a:r>
          </a:p>
        </p:txBody>
      </p:sp>
      <p:sp>
        <p:nvSpPr>
          <p:cNvPr id="4" name="Rechthoek 3">
            <a:extLst>
              <a:ext uri="{FF2B5EF4-FFF2-40B4-BE49-F238E27FC236}">
                <a16:creationId xmlns:a16="http://schemas.microsoft.com/office/drawing/2014/main" id="{CD7C8F65-B764-CE4B-8CFE-790CDF3B5A81}"/>
              </a:ext>
            </a:extLst>
          </p:cNvPr>
          <p:cNvSpPr/>
          <p:nvPr/>
        </p:nvSpPr>
        <p:spPr bwMode="auto">
          <a:xfrm>
            <a:off x="7138369" y="792864"/>
            <a:ext cx="285246"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20" name="Rechthoek 19">
            <a:extLst>
              <a:ext uri="{FF2B5EF4-FFF2-40B4-BE49-F238E27FC236}">
                <a16:creationId xmlns:a16="http://schemas.microsoft.com/office/drawing/2014/main" id="{C9F15976-5E3F-4B4C-ABA2-E7062DA0E20E}"/>
              </a:ext>
            </a:extLst>
          </p:cNvPr>
          <p:cNvSpPr/>
          <p:nvPr/>
        </p:nvSpPr>
        <p:spPr bwMode="auto">
          <a:xfrm>
            <a:off x="7187162" y="1466813"/>
            <a:ext cx="746503"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5" name="Tekstvak 4">
            <a:extLst>
              <a:ext uri="{FF2B5EF4-FFF2-40B4-BE49-F238E27FC236}">
                <a16:creationId xmlns:a16="http://schemas.microsoft.com/office/drawing/2014/main" id="{A09CAD22-F227-8F46-AF3D-59F5A5146FA2}"/>
              </a:ext>
            </a:extLst>
          </p:cNvPr>
          <p:cNvSpPr txBox="1"/>
          <p:nvPr/>
        </p:nvSpPr>
        <p:spPr>
          <a:xfrm>
            <a:off x="10320425" y="2833432"/>
            <a:ext cx="1545004" cy="369332"/>
          </a:xfrm>
          <a:prstGeom prst="rect">
            <a:avLst/>
          </a:prstGeom>
          <a:noFill/>
        </p:spPr>
        <p:txBody>
          <a:bodyPr wrap="square" rtlCol="0">
            <a:spAutoFit/>
          </a:bodyPr>
          <a:lstStyle/>
          <a:p>
            <a:r>
              <a:rPr lang="nl-NL" dirty="0">
                <a:solidFill>
                  <a:schemeClr val="bg1"/>
                </a:solidFill>
              </a:rPr>
              <a:t>Snit op V</a:t>
            </a:r>
          </a:p>
        </p:txBody>
      </p:sp>
      <p:sp>
        <p:nvSpPr>
          <p:cNvPr id="23" name="Afgeronde rechthoek 22">
            <a:extLst>
              <a:ext uri="{FF2B5EF4-FFF2-40B4-BE49-F238E27FC236}">
                <a16:creationId xmlns:a16="http://schemas.microsoft.com/office/drawing/2014/main" id="{4733684D-95BD-C746-B431-84437F9567EA}"/>
              </a:ext>
            </a:extLst>
          </p:cNvPr>
          <p:cNvSpPr/>
          <p:nvPr/>
        </p:nvSpPr>
        <p:spPr bwMode="auto">
          <a:xfrm>
            <a:off x="5034478" y="5121598"/>
            <a:ext cx="504544" cy="150063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2915942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P spid="63" grpId="0"/>
      <p:bldP spid="24" grpId="0" animBg="1"/>
      <p:bldP spid="49" grpId="0" animBg="1"/>
      <p:bldP spid="3" grpId="0"/>
      <p:bldP spid="31" grpId="0"/>
      <p:bldP spid="46" grpId="0"/>
      <p:bldP spid="46" grpId="1"/>
      <p:bldP spid="26" grpId="0" animBg="1"/>
      <p:bldP spid="25" grpId="0"/>
      <p:bldP spid="4" grpId="0" animBg="1"/>
      <p:bldP spid="20" grpId="0" animBg="1"/>
      <p:bldP spid="5" grpId="0"/>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ED7D6053-0763-F14A-9361-0E685BBD53AD}"/>
              </a:ext>
            </a:extLst>
          </p:cNvPr>
          <p:cNvPicPr>
            <a:picLocks noChangeAspect="1"/>
          </p:cNvPicPr>
          <p:nvPr/>
        </p:nvPicPr>
        <p:blipFill>
          <a:blip r:embed="rId3"/>
          <a:stretch>
            <a:fillRect/>
          </a:stretch>
        </p:blipFill>
        <p:spPr>
          <a:xfrm>
            <a:off x="508972" y="712318"/>
            <a:ext cx="7253780" cy="5888363"/>
          </a:xfrm>
          <a:prstGeom prst="rect">
            <a:avLst/>
          </a:prstGeom>
          <a:ln w="28575">
            <a:solidFill>
              <a:srgbClr val="33335C"/>
            </a:solidFill>
          </a:ln>
        </p:spPr>
      </p:pic>
      <p:sp>
        <p:nvSpPr>
          <p:cNvPr id="23" name="Afgeronde rechthoek 22">
            <a:extLst>
              <a:ext uri="{FF2B5EF4-FFF2-40B4-BE49-F238E27FC236}">
                <a16:creationId xmlns:a16="http://schemas.microsoft.com/office/drawing/2014/main" id="{4733684D-95BD-C746-B431-84437F9567EA}"/>
              </a:ext>
            </a:extLst>
          </p:cNvPr>
          <p:cNvSpPr/>
          <p:nvPr/>
        </p:nvSpPr>
        <p:spPr bwMode="auto">
          <a:xfrm>
            <a:off x="6436242" y="3421725"/>
            <a:ext cx="949183" cy="147634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8" name="Afgeronde rechthoek 27">
            <a:extLst>
              <a:ext uri="{FF2B5EF4-FFF2-40B4-BE49-F238E27FC236}">
                <a16:creationId xmlns:a16="http://schemas.microsoft.com/office/drawing/2014/main" id="{4ABB610E-C68F-A14D-8541-32CD001156BF}"/>
              </a:ext>
            </a:extLst>
          </p:cNvPr>
          <p:cNvSpPr/>
          <p:nvPr/>
        </p:nvSpPr>
        <p:spPr bwMode="auto">
          <a:xfrm>
            <a:off x="571477" y="3429000"/>
            <a:ext cx="275717" cy="147634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9" name="Afgeronde rechthoek 28">
            <a:extLst>
              <a:ext uri="{FF2B5EF4-FFF2-40B4-BE49-F238E27FC236}">
                <a16:creationId xmlns:a16="http://schemas.microsoft.com/office/drawing/2014/main" id="{15304655-B2CE-8045-9516-E05350170828}"/>
              </a:ext>
            </a:extLst>
          </p:cNvPr>
          <p:cNvSpPr/>
          <p:nvPr/>
        </p:nvSpPr>
        <p:spPr bwMode="auto">
          <a:xfrm>
            <a:off x="1139651" y="3429000"/>
            <a:ext cx="947506" cy="147634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0" name="Afgeronde rechthoek 29">
            <a:extLst>
              <a:ext uri="{FF2B5EF4-FFF2-40B4-BE49-F238E27FC236}">
                <a16:creationId xmlns:a16="http://schemas.microsoft.com/office/drawing/2014/main" id="{7FAD289F-7974-8643-A010-B984B5A1B17F}"/>
              </a:ext>
            </a:extLst>
          </p:cNvPr>
          <p:cNvSpPr/>
          <p:nvPr/>
        </p:nvSpPr>
        <p:spPr bwMode="auto">
          <a:xfrm>
            <a:off x="5381839" y="3429000"/>
            <a:ext cx="276843" cy="147634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3" name="Afgeronde rechthoek 32">
            <a:extLst>
              <a:ext uri="{FF2B5EF4-FFF2-40B4-BE49-F238E27FC236}">
                <a16:creationId xmlns:a16="http://schemas.microsoft.com/office/drawing/2014/main" id="{4D245863-82FB-2C47-83D0-E8EF8B3F7552}"/>
              </a:ext>
            </a:extLst>
          </p:cNvPr>
          <p:cNvSpPr/>
          <p:nvPr/>
        </p:nvSpPr>
        <p:spPr bwMode="auto">
          <a:xfrm>
            <a:off x="5390247" y="2347487"/>
            <a:ext cx="280451" cy="36341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8" name="Afgeronde rechthoek 47">
            <a:extLst>
              <a:ext uri="{FF2B5EF4-FFF2-40B4-BE49-F238E27FC236}">
                <a16:creationId xmlns:a16="http://schemas.microsoft.com/office/drawing/2014/main" id="{62BE05B4-69F0-C449-9013-16EADDAB9700}"/>
              </a:ext>
            </a:extLst>
          </p:cNvPr>
          <p:cNvSpPr/>
          <p:nvPr/>
        </p:nvSpPr>
        <p:spPr bwMode="auto">
          <a:xfrm>
            <a:off x="2773837" y="780047"/>
            <a:ext cx="515167" cy="146605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 name="Titel 1"/>
          <p:cNvSpPr>
            <a:spLocks noGrp="1"/>
          </p:cNvSpPr>
          <p:nvPr>
            <p:ph type="title"/>
          </p:nvPr>
        </p:nvSpPr>
        <p:spPr>
          <a:solidFill>
            <a:srgbClr val="E17500"/>
          </a:solidFill>
        </p:spPr>
        <p:txBody>
          <a:bodyPr/>
          <a:lstStyle/>
          <a:p>
            <a:r>
              <a:rPr lang="nl-NL" sz="2800" dirty="0"/>
              <a:t>Spel 4</a:t>
            </a:r>
          </a:p>
        </p:txBody>
      </p:sp>
      <p:sp>
        <p:nvSpPr>
          <p:cNvPr id="41" name="Tekstvak 40">
            <a:extLst>
              <a:ext uri="{FF2B5EF4-FFF2-40B4-BE49-F238E27FC236}">
                <a16:creationId xmlns:a16="http://schemas.microsoft.com/office/drawing/2014/main" id="{ACCCAF08-79B4-2549-8505-2A107B4BD29F}"/>
              </a:ext>
            </a:extLst>
          </p:cNvPr>
          <p:cNvSpPr txBox="1"/>
          <p:nvPr/>
        </p:nvSpPr>
        <p:spPr>
          <a:xfrm rot="5400000">
            <a:off x="1999321" y="3548652"/>
            <a:ext cx="1945620" cy="338554"/>
          </a:xfrm>
          <a:prstGeom prst="rect">
            <a:avLst/>
          </a:prstGeom>
          <a:noFill/>
        </p:spPr>
        <p:txBody>
          <a:bodyPr wrap="square" rtlCol="0">
            <a:spAutoFit/>
          </a:bodyPr>
          <a:lstStyle/>
          <a:p>
            <a:pPr algn="ctr"/>
            <a:r>
              <a:rPr lang="nl-NL" sz="1600" dirty="0"/>
              <a:t>Leider</a:t>
            </a:r>
          </a:p>
        </p:txBody>
      </p:sp>
      <p:sp>
        <p:nvSpPr>
          <p:cNvPr id="57" name="Tekstvak 56">
            <a:extLst>
              <a:ext uri="{FF2B5EF4-FFF2-40B4-BE49-F238E27FC236}">
                <a16:creationId xmlns:a16="http://schemas.microsoft.com/office/drawing/2014/main" id="{F2AB52B8-224A-D94F-8460-77815071C066}"/>
              </a:ext>
            </a:extLst>
          </p:cNvPr>
          <p:cNvSpPr txBox="1"/>
          <p:nvPr/>
        </p:nvSpPr>
        <p:spPr>
          <a:xfrm rot="16200000">
            <a:off x="4322210" y="3514438"/>
            <a:ext cx="1945620" cy="338554"/>
          </a:xfrm>
          <a:prstGeom prst="rect">
            <a:avLst/>
          </a:prstGeom>
          <a:noFill/>
        </p:spPr>
        <p:txBody>
          <a:bodyPr wrap="square" rtlCol="0">
            <a:spAutoFit/>
          </a:bodyPr>
          <a:lstStyle/>
          <a:p>
            <a:pPr algn="ctr"/>
            <a:r>
              <a:rPr lang="nl-NL" sz="1600" dirty="0"/>
              <a:t>Dummy</a:t>
            </a:r>
          </a:p>
        </p:txBody>
      </p:sp>
      <p:sp>
        <p:nvSpPr>
          <p:cNvPr id="63" name="Tekstvak 62">
            <a:extLst>
              <a:ext uri="{FF2B5EF4-FFF2-40B4-BE49-F238E27FC236}">
                <a16:creationId xmlns:a16="http://schemas.microsoft.com/office/drawing/2014/main" id="{6FE84AEC-FD80-2248-881F-7586A1ED27CF}"/>
              </a:ext>
            </a:extLst>
          </p:cNvPr>
          <p:cNvSpPr txBox="1"/>
          <p:nvPr/>
        </p:nvSpPr>
        <p:spPr>
          <a:xfrm>
            <a:off x="8336968" y="786140"/>
            <a:ext cx="3346060" cy="523220"/>
          </a:xfrm>
          <a:prstGeom prst="rect">
            <a:avLst/>
          </a:prstGeom>
          <a:noFill/>
        </p:spPr>
        <p:txBody>
          <a:bodyPr wrap="square" rtlCol="0">
            <a:spAutoFit/>
          </a:bodyPr>
          <a:lstStyle/>
          <a:p>
            <a:r>
              <a:rPr lang="nl-NL" sz="2800" dirty="0">
                <a:solidFill>
                  <a:schemeClr val="bg1"/>
                </a:solidFill>
              </a:rPr>
              <a:t>West 9 slagen?</a:t>
            </a:r>
          </a:p>
        </p:txBody>
      </p:sp>
      <p:sp>
        <p:nvSpPr>
          <p:cNvPr id="24" name="Rechthoek 23">
            <a:extLst>
              <a:ext uri="{FF2B5EF4-FFF2-40B4-BE49-F238E27FC236}">
                <a16:creationId xmlns:a16="http://schemas.microsoft.com/office/drawing/2014/main" id="{030EF62D-E057-6748-B31B-1C716DE841E0}"/>
              </a:ext>
            </a:extLst>
          </p:cNvPr>
          <p:cNvSpPr/>
          <p:nvPr/>
        </p:nvSpPr>
        <p:spPr bwMode="auto">
          <a:xfrm>
            <a:off x="508972" y="673097"/>
            <a:ext cx="7439024" cy="6021234"/>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49" name="Rechthoek 48">
            <a:extLst>
              <a:ext uri="{FF2B5EF4-FFF2-40B4-BE49-F238E27FC236}">
                <a16:creationId xmlns:a16="http://schemas.microsoft.com/office/drawing/2014/main" id="{8535F71F-88E5-8745-87E7-F12BEEB071F6}"/>
              </a:ext>
            </a:extLst>
          </p:cNvPr>
          <p:cNvSpPr/>
          <p:nvPr/>
        </p:nvSpPr>
        <p:spPr bwMode="auto">
          <a:xfrm flipH="1">
            <a:off x="8437471" y="2044690"/>
            <a:ext cx="1882954" cy="2550332"/>
          </a:xfrm>
          <a:prstGeom prst="rect">
            <a:avLst/>
          </a:prstGeom>
          <a:solidFill>
            <a:srgbClr val="D0CECE"/>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3" name="Tekstvak 2">
            <a:extLst>
              <a:ext uri="{FF2B5EF4-FFF2-40B4-BE49-F238E27FC236}">
                <a16:creationId xmlns:a16="http://schemas.microsoft.com/office/drawing/2014/main" id="{3770CEE9-DCA0-9C4D-864F-70CB42C85EF8}"/>
              </a:ext>
            </a:extLst>
          </p:cNvPr>
          <p:cNvSpPr txBox="1"/>
          <p:nvPr/>
        </p:nvSpPr>
        <p:spPr>
          <a:xfrm>
            <a:off x="8653053" y="2059153"/>
            <a:ext cx="1451790" cy="2554545"/>
          </a:xfrm>
          <a:prstGeom prst="rect">
            <a:avLst/>
          </a:prstGeom>
          <a:noFill/>
        </p:spPr>
        <p:txBody>
          <a:bodyPr wrap="square" rtlCol="0">
            <a:spAutoFit/>
          </a:bodyPr>
          <a:lstStyle/>
          <a:p>
            <a:r>
              <a:rPr lang="nl-NL" sz="4000" dirty="0"/>
              <a:t>4x </a:t>
            </a:r>
            <a:r>
              <a:rPr lang="nl-NL" sz="4000" dirty="0">
                <a:solidFill>
                  <a:srgbClr val="FF0000"/>
                </a:solidFill>
                <a:sym typeface="Symbol" panose="05050102010706020507" pitchFamily="18" charset="2"/>
              </a:rPr>
              <a:t></a:t>
            </a:r>
            <a:endParaRPr lang="nl-NL" sz="4000" dirty="0"/>
          </a:p>
          <a:p>
            <a:r>
              <a:rPr lang="nl-NL" sz="4000" dirty="0"/>
              <a:t>2x </a:t>
            </a:r>
            <a:r>
              <a:rPr lang="nl-NL" sz="4000" dirty="0">
                <a:sym typeface="Symbol" panose="05050102010706020507" pitchFamily="18" charset="2"/>
              </a:rPr>
              <a:t></a:t>
            </a:r>
            <a:endParaRPr lang="nl-NL" sz="4000" dirty="0"/>
          </a:p>
          <a:p>
            <a:r>
              <a:rPr lang="nl-NL" sz="4000" dirty="0"/>
              <a:t>3x </a:t>
            </a:r>
            <a:r>
              <a:rPr lang="nl-NL" sz="4000" dirty="0">
                <a:solidFill>
                  <a:srgbClr val="FF0000"/>
                </a:solidFill>
                <a:sym typeface="Symbol" panose="05050102010706020507" pitchFamily="18" charset="2"/>
              </a:rPr>
              <a:t></a:t>
            </a:r>
            <a:endParaRPr lang="nl-NL" sz="4000" dirty="0"/>
          </a:p>
          <a:p>
            <a:r>
              <a:rPr lang="nl-NL" sz="4000" dirty="0"/>
              <a:t>0x </a:t>
            </a:r>
            <a:r>
              <a:rPr lang="nl-NL" sz="4000" dirty="0">
                <a:sym typeface="Symbol" panose="05050102010706020507" pitchFamily="18" charset="2"/>
              </a:rPr>
              <a:t></a:t>
            </a:r>
            <a:endParaRPr lang="nl-NL" sz="4000" dirty="0"/>
          </a:p>
        </p:txBody>
      </p:sp>
      <p:sp>
        <p:nvSpPr>
          <p:cNvPr id="31" name="Tekstvak 30">
            <a:extLst>
              <a:ext uri="{FF2B5EF4-FFF2-40B4-BE49-F238E27FC236}">
                <a16:creationId xmlns:a16="http://schemas.microsoft.com/office/drawing/2014/main" id="{907413C8-3B80-E947-BAA2-452355E35501}"/>
              </a:ext>
            </a:extLst>
          </p:cNvPr>
          <p:cNvSpPr txBox="1"/>
          <p:nvPr/>
        </p:nvSpPr>
        <p:spPr>
          <a:xfrm rot="16200000">
            <a:off x="4145318" y="3514438"/>
            <a:ext cx="1945620" cy="338554"/>
          </a:xfrm>
          <a:prstGeom prst="rect">
            <a:avLst/>
          </a:prstGeom>
          <a:noFill/>
        </p:spPr>
        <p:txBody>
          <a:bodyPr wrap="square" rtlCol="0">
            <a:spAutoFit/>
          </a:bodyPr>
          <a:lstStyle/>
          <a:p>
            <a:pPr algn="ctr"/>
            <a:r>
              <a:rPr lang="nl-NL" sz="1600" dirty="0"/>
              <a:t>Dummy</a:t>
            </a:r>
          </a:p>
        </p:txBody>
      </p:sp>
      <p:sp>
        <p:nvSpPr>
          <p:cNvPr id="46" name="Tekstvak 45">
            <a:extLst>
              <a:ext uri="{FF2B5EF4-FFF2-40B4-BE49-F238E27FC236}">
                <a16:creationId xmlns:a16="http://schemas.microsoft.com/office/drawing/2014/main" id="{A30D75DE-D90B-434F-A40F-014E21DC7397}"/>
              </a:ext>
            </a:extLst>
          </p:cNvPr>
          <p:cNvSpPr txBox="1"/>
          <p:nvPr/>
        </p:nvSpPr>
        <p:spPr>
          <a:xfrm>
            <a:off x="626272" y="869860"/>
            <a:ext cx="4703142" cy="830997"/>
          </a:xfrm>
          <a:prstGeom prst="rect">
            <a:avLst/>
          </a:prstGeom>
          <a:noFill/>
        </p:spPr>
        <p:txBody>
          <a:bodyPr wrap="square">
            <a:spAutoFit/>
          </a:bodyPr>
          <a:lstStyle/>
          <a:p>
            <a:r>
              <a:rPr lang="nl-NL" sz="2400" kern="0" dirty="0">
                <a:solidFill>
                  <a:srgbClr val="EE6B00"/>
                </a:solidFill>
                <a:sym typeface="Symbol" panose="05050102010706020507" pitchFamily="18" charset="2"/>
              </a:rPr>
              <a:t>W Leider: SA (zonder troef)</a:t>
            </a:r>
          </a:p>
          <a:p>
            <a:r>
              <a:rPr lang="nl-NL" sz="2400" kern="0" dirty="0">
                <a:solidFill>
                  <a:srgbClr val="EE6B00"/>
                </a:solidFill>
                <a:sym typeface="Symbol" panose="05050102010706020507" pitchFamily="18" charset="2"/>
              </a:rPr>
              <a:t>N start</a:t>
            </a:r>
            <a:endParaRPr lang="nl-NL" sz="2400" dirty="0">
              <a:solidFill>
                <a:srgbClr val="EE6B00"/>
              </a:solidFill>
            </a:endParaRPr>
          </a:p>
        </p:txBody>
      </p:sp>
      <p:sp>
        <p:nvSpPr>
          <p:cNvPr id="26" name="Tekstvak 25">
            <a:extLst>
              <a:ext uri="{FF2B5EF4-FFF2-40B4-BE49-F238E27FC236}">
                <a16:creationId xmlns:a16="http://schemas.microsoft.com/office/drawing/2014/main" id="{7FCAB4E9-1A2F-8148-B600-E31669A5E2D8}"/>
              </a:ext>
            </a:extLst>
          </p:cNvPr>
          <p:cNvSpPr txBox="1"/>
          <p:nvPr/>
        </p:nvSpPr>
        <p:spPr>
          <a:xfrm>
            <a:off x="3678730" y="3041305"/>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25" name="Tekstvak 24">
            <a:extLst>
              <a:ext uri="{FF2B5EF4-FFF2-40B4-BE49-F238E27FC236}">
                <a16:creationId xmlns:a16="http://schemas.microsoft.com/office/drawing/2014/main" id="{EB9307AA-0B04-004F-BE07-5CA6A3931A04}"/>
              </a:ext>
            </a:extLst>
          </p:cNvPr>
          <p:cNvSpPr txBox="1"/>
          <p:nvPr/>
        </p:nvSpPr>
        <p:spPr>
          <a:xfrm rot="5400000">
            <a:off x="2598129" y="3599306"/>
            <a:ext cx="1945620" cy="369332"/>
          </a:xfrm>
          <a:prstGeom prst="rect">
            <a:avLst/>
          </a:prstGeom>
          <a:noFill/>
        </p:spPr>
        <p:txBody>
          <a:bodyPr wrap="square" rtlCol="0">
            <a:spAutoFit/>
          </a:bodyPr>
          <a:lstStyle/>
          <a:p>
            <a:pPr algn="ctr"/>
            <a:r>
              <a:rPr lang="nl-NL" dirty="0"/>
              <a:t>Leider</a:t>
            </a:r>
          </a:p>
        </p:txBody>
      </p:sp>
      <p:sp>
        <p:nvSpPr>
          <p:cNvPr id="4" name="Rechthoek 3">
            <a:extLst>
              <a:ext uri="{FF2B5EF4-FFF2-40B4-BE49-F238E27FC236}">
                <a16:creationId xmlns:a16="http://schemas.microsoft.com/office/drawing/2014/main" id="{CD7C8F65-B764-CE4B-8CFE-790CDF3B5A81}"/>
              </a:ext>
            </a:extLst>
          </p:cNvPr>
          <p:cNvSpPr/>
          <p:nvPr/>
        </p:nvSpPr>
        <p:spPr bwMode="auto">
          <a:xfrm>
            <a:off x="6968921" y="753360"/>
            <a:ext cx="285246"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20" name="Rechthoek 19">
            <a:extLst>
              <a:ext uri="{FF2B5EF4-FFF2-40B4-BE49-F238E27FC236}">
                <a16:creationId xmlns:a16="http://schemas.microsoft.com/office/drawing/2014/main" id="{C9F15976-5E3F-4B4C-ABA2-E7062DA0E20E}"/>
              </a:ext>
            </a:extLst>
          </p:cNvPr>
          <p:cNvSpPr/>
          <p:nvPr/>
        </p:nvSpPr>
        <p:spPr bwMode="auto">
          <a:xfrm>
            <a:off x="6980809" y="1387260"/>
            <a:ext cx="746503" cy="223839"/>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5" name="Tekstvak 4">
            <a:extLst>
              <a:ext uri="{FF2B5EF4-FFF2-40B4-BE49-F238E27FC236}">
                <a16:creationId xmlns:a16="http://schemas.microsoft.com/office/drawing/2014/main" id="{A09CAD22-F227-8F46-AF3D-59F5A5146FA2}"/>
              </a:ext>
            </a:extLst>
          </p:cNvPr>
          <p:cNvSpPr txBox="1"/>
          <p:nvPr/>
        </p:nvSpPr>
        <p:spPr>
          <a:xfrm>
            <a:off x="10320425" y="2246103"/>
            <a:ext cx="1545004" cy="369332"/>
          </a:xfrm>
          <a:prstGeom prst="rect">
            <a:avLst/>
          </a:prstGeom>
          <a:noFill/>
        </p:spPr>
        <p:txBody>
          <a:bodyPr wrap="square" rtlCol="0">
            <a:spAutoFit/>
          </a:bodyPr>
          <a:lstStyle/>
          <a:p>
            <a:r>
              <a:rPr lang="nl-NL" dirty="0">
                <a:solidFill>
                  <a:schemeClr val="bg1"/>
                </a:solidFill>
              </a:rPr>
              <a:t>Werkkleur</a:t>
            </a:r>
          </a:p>
        </p:txBody>
      </p:sp>
      <p:sp>
        <p:nvSpPr>
          <p:cNvPr id="32" name="Afgeronde rechthoek 31">
            <a:extLst>
              <a:ext uri="{FF2B5EF4-FFF2-40B4-BE49-F238E27FC236}">
                <a16:creationId xmlns:a16="http://schemas.microsoft.com/office/drawing/2014/main" id="{0A22A0A6-A7CE-2141-8271-185B9049EA10}"/>
              </a:ext>
            </a:extLst>
          </p:cNvPr>
          <p:cNvSpPr/>
          <p:nvPr/>
        </p:nvSpPr>
        <p:spPr bwMode="auto">
          <a:xfrm>
            <a:off x="6190103" y="3443812"/>
            <a:ext cx="246140" cy="147634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864351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3" grpId="0" animBg="1"/>
      <p:bldP spid="48" grpId="0" animBg="1"/>
      <p:bldP spid="63" grpId="0"/>
      <p:bldP spid="24" grpId="0" animBg="1"/>
      <p:bldP spid="49" grpId="0" animBg="1"/>
      <p:bldP spid="3" grpId="0"/>
      <p:bldP spid="31" grpId="0"/>
      <p:bldP spid="46" grpId="0"/>
      <p:bldP spid="46" grpId="1"/>
      <p:bldP spid="26" grpId="0" animBg="1"/>
      <p:bldP spid="25" grpId="0"/>
      <p:bldP spid="4" grpId="0" animBg="1"/>
      <p:bldP spid="20" grpId="0" animBg="1"/>
      <p:bldP spid="5" grpId="0"/>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F16B1D1-8B8A-6142-812A-808D4530E297}"/>
              </a:ext>
            </a:extLst>
          </p:cNvPr>
          <p:cNvSpPr/>
          <p:nvPr/>
        </p:nvSpPr>
        <p:spPr bwMode="auto">
          <a:xfrm rot="568248">
            <a:off x="5424905" y="1498322"/>
            <a:ext cx="1342189" cy="23221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2" name="Titel 1"/>
          <p:cNvSpPr>
            <a:spLocks noGrp="1"/>
          </p:cNvSpPr>
          <p:nvPr>
            <p:ph type="title"/>
          </p:nvPr>
        </p:nvSpPr>
        <p:spPr>
          <a:solidFill>
            <a:srgbClr val="E17500"/>
          </a:solidFill>
        </p:spPr>
        <p:txBody>
          <a:bodyPr/>
          <a:lstStyle/>
          <a:p>
            <a:r>
              <a:rPr lang="nl-NL" sz="2800" dirty="0"/>
              <a:t>Huiswerk</a:t>
            </a:r>
          </a:p>
        </p:txBody>
      </p:sp>
      <p:pic>
        <p:nvPicPr>
          <p:cNvPr id="19" name="Picture 2">
            <a:extLst>
              <a:ext uri="{FF2B5EF4-FFF2-40B4-BE49-F238E27FC236}">
                <a16:creationId xmlns:a16="http://schemas.microsoft.com/office/drawing/2014/main" id="{4D875F42-6E33-7345-8EE2-E7738D7657D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32602">
            <a:off x="5249266" y="1401930"/>
            <a:ext cx="1979244" cy="254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a:extLst>
              <a:ext uri="{FF2B5EF4-FFF2-40B4-BE49-F238E27FC236}">
                <a16:creationId xmlns:a16="http://schemas.microsoft.com/office/drawing/2014/main" id="{9A8B2B9C-D86B-0A43-8EFF-65188FDA44F8}"/>
              </a:ext>
            </a:extLst>
          </p:cNvPr>
          <p:cNvSpPr txBox="1"/>
          <p:nvPr/>
        </p:nvSpPr>
        <p:spPr>
          <a:xfrm>
            <a:off x="676288" y="4559806"/>
            <a:ext cx="3867047" cy="1323439"/>
          </a:xfrm>
          <a:prstGeom prst="rect">
            <a:avLst/>
          </a:prstGeom>
          <a:noFill/>
        </p:spPr>
        <p:txBody>
          <a:bodyPr wrap="square">
            <a:spAutoFit/>
          </a:bodyPr>
          <a:lstStyle/>
          <a:p>
            <a:pPr marL="104775" lvl="1">
              <a:buClr>
                <a:schemeClr val="bg1"/>
              </a:buClr>
            </a:pPr>
            <a:r>
              <a:rPr lang="nl-NL" sz="4000" kern="0" dirty="0">
                <a:solidFill>
                  <a:schemeClr val="bg1"/>
                </a:solidFill>
              </a:rPr>
              <a:t>Theorieboek: </a:t>
            </a:r>
            <a:br>
              <a:rPr lang="nl-NL" sz="4000" kern="0" dirty="0">
                <a:solidFill>
                  <a:schemeClr val="bg1"/>
                </a:solidFill>
              </a:rPr>
            </a:br>
            <a:r>
              <a:rPr lang="nl-NL" sz="4000" kern="0" dirty="0">
                <a:solidFill>
                  <a:schemeClr val="bg1"/>
                </a:solidFill>
              </a:rPr>
              <a:t>hoofdstuk 2</a:t>
            </a:r>
          </a:p>
        </p:txBody>
      </p:sp>
      <p:sp>
        <p:nvSpPr>
          <p:cNvPr id="10" name="Tekstvak 9">
            <a:extLst>
              <a:ext uri="{FF2B5EF4-FFF2-40B4-BE49-F238E27FC236}">
                <a16:creationId xmlns:a16="http://schemas.microsoft.com/office/drawing/2014/main" id="{D12B7689-70C4-9F4E-AC80-E2802E5753B7}"/>
              </a:ext>
            </a:extLst>
          </p:cNvPr>
          <p:cNvSpPr txBox="1"/>
          <p:nvPr/>
        </p:nvSpPr>
        <p:spPr>
          <a:xfrm>
            <a:off x="4661884" y="4559807"/>
            <a:ext cx="3603812" cy="1323439"/>
          </a:xfrm>
          <a:prstGeom prst="rect">
            <a:avLst/>
          </a:prstGeom>
          <a:noFill/>
        </p:spPr>
        <p:txBody>
          <a:bodyPr wrap="square">
            <a:spAutoFit/>
          </a:bodyPr>
          <a:lstStyle/>
          <a:p>
            <a:pPr marL="104775" lvl="1">
              <a:buClr>
                <a:schemeClr val="bg1"/>
              </a:buClr>
            </a:pPr>
            <a:r>
              <a:rPr lang="nl-NL" sz="4000" kern="0" dirty="0">
                <a:solidFill>
                  <a:schemeClr val="bg1"/>
                </a:solidFill>
              </a:rPr>
              <a:t>Werkboek: </a:t>
            </a:r>
          </a:p>
          <a:p>
            <a:pPr marL="104775" lvl="1">
              <a:buClr>
                <a:schemeClr val="bg1"/>
              </a:buClr>
            </a:pPr>
            <a:r>
              <a:rPr lang="nl-NL" sz="4000" kern="0" dirty="0">
                <a:solidFill>
                  <a:schemeClr val="bg1"/>
                </a:solidFill>
              </a:rPr>
              <a:t>hoofdstuk 2</a:t>
            </a:r>
          </a:p>
        </p:txBody>
      </p:sp>
      <p:pic>
        <p:nvPicPr>
          <p:cNvPr id="9" name="Afbeelding 8" descr="Afbeelding met tekst, logo, Lettertype, Merk&#10;&#10;Automatisch gegenereerde beschrijving">
            <a:extLst>
              <a:ext uri="{FF2B5EF4-FFF2-40B4-BE49-F238E27FC236}">
                <a16:creationId xmlns:a16="http://schemas.microsoft.com/office/drawing/2014/main" id="{2E22EF38-673F-334D-9683-15BFD5E80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96430">
            <a:off x="1373873" y="1300900"/>
            <a:ext cx="1835291" cy="2768895"/>
          </a:xfrm>
          <a:prstGeom prst="rect">
            <a:avLst/>
          </a:prstGeom>
        </p:spPr>
      </p:pic>
      <p:sp>
        <p:nvSpPr>
          <p:cNvPr id="8" name="Tekstvak 7">
            <a:extLst>
              <a:ext uri="{FF2B5EF4-FFF2-40B4-BE49-F238E27FC236}">
                <a16:creationId xmlns:a16="http://schemas.microsoft.com/office/drawing/2014/main" id="{19C4DADF-AAA8-944A-B7CF-561138569EB2}"/>
              </a:ext>
            </a:extLst>
          </p:cNvPr>
          <p:cNvSpPr txBox="1"/>
          <p:nvPr/>
        </p:nvSpPr>
        <p:spPr>
          <a:xfrm>
            <a:off x="8640080" y="3915060"/>
            <a:ext cx="2875632" cy="1938992"/>
          </a:xfrm>
          <a:prstGeom prst="rect">
            <a:avLst/>
          </a:prstGeom>
          <a:noFill/>
        </p:spPr>
        <p:txBody>
          <a:bodyPr wrap="square">
            <a:spAutoFit/>
          </a:bodyPr>
          <a:lstStyle/>
          <a:p>
            <a:pPr marL="104775" lvl="1">
              <a:buClr>
                <a:schemeClr val="bg1"/>
              </a:buClr>
            </a:pPr>
            <a:r>
              <a:rPr lang="nl-NL" sz="4000" kern="0" dirty="0">
                <a:solidFill>
                  <a:schemeClr val="bg1"/>
                </a:solidFill>
              </a:rPr>
              <a:t>Oefen op Starters-bridge</a:t>
            </a:r>
          </a:p>
        </p:txBody>
      </p:sp>
    </p:spTree>
    <p:extLst>
      <p:ext uri="{BB962C8B-B14F-4D97-AF65-F5344CB8AC3E}">
        <p14:creationId xmlns:p14="http://schemas.microsoft.com/office/powerpoint/2010/main" val="20942506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Slagen ontwikkelen (1)</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43408" y="725436"/>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879747" y="2927707"/>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26708" y="4277817"/>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17983" y="2541253"/>
            <a:ext cx="1771174" cy="400110"/>
          </a:xfrm>
          <a:prstGeom prst="rect">
            <a:avLst/>
          </a:prstGeom>
          <a:noFill/>
        </p:spPr>
        <p:txBody>
          <a:bodyPr wrap="square">
            <a:spAutoFit/>
          </a:bodyPr>
          <a:lstStyle/>
          <a:p>
            <a:r>
              <a:rPr lang="nl-NL" sz="2000" dirty="0"/>
              <a:t>Dummy</a:t>
            </a:r>
          </a:p>
        </p:txBody>
      </p:sp>
      <p:pic>
        <p:nvPicPr>
          <p:cNvPr id="41" name="Picture 2">
            <a:extLst>
              <a:ext uri="{FF2B5EF4-FFF2-40B4-BE49-F238E27FC236}">
                <a16:creationId xmlns:a16="http://schemas.microsoft.com/office/drawing/2014/main" id="{C1132D6E-26B1-534B-A9F6-EAA42D4239D5}"/>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542691" y="861385"/>
            <a:ext cx="1971416" cy="167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a:extLst>
              <a:ext uri="{FF2B5EF4-FFF2-40B4-BE49-F238E27FC236}">
                <a16:creationId xmlns:a16="http://schemas.microsoft.com/office/drawing/2014/main" id="{E9F36353-B493-1F4C-8D4F-BC7F33C13E90}"/>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542691" y="4677927"/>
            <a:ext cx="1971416" cy="167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3" name="Groep 72">
            <a:extLst>
              <a:ext uri="{FF2B5EF4-FFF2-40B4-BE49-F238E27FC236}">
                <a16:creationId xmlns:a16="http://schemas.microsoft.com/office/drawing/2014/main" id="{C42EC743-8A83-0A49-A457-74C96CA162B3}"/>
              </a:ext>
            </a:extLst>
          </p:cNvPr>
          <p:cNvGrpSpPr/>
          <p:nvPr/>
        </p:nvGrpSpPr>
        <p:grpSpPr>
          <a:xfrm>
            <a:off x="1773402" y="2899596"/>
            <a:ext cx="1610870" cy="1384995"/>
            <a:chOff x="7544920" y="2485523"/>
            <a:chExt cx="1302917" cy="1168701"/>
          </a:xfrm>
        </p:grpSpPr>
        <p:grpSp>
          <p:nvGrpSpPr>
            <p:cNvPr id="74" name="Groep 73">
              <a:extLst>
                <a:ext uri="{FF2B5EF4-FFF2-40B4-BE49-F238E27FC236}">
                  <a16:creationId xmlns:a16="http://schemas.microsoft.com/office/drawing/2014/main" id="{9946D598-AB03-3A43-81E7-7DB0BBC560D6}"/>
                </a:ext>
              </a:extLst>
            </p:cNvPr>
            <p:cNvGrpSpPr/>
            <p:nvPr/>
          </p:nvGrpSpPr>
          <p:grpSpPr>
            <a:xfrm>
              <a:off x="7544920" y="2485523"/>
              <a:ext cx="741495" cy="1168701"/>
              <a:chOff x="8028384" y="1889203"/>
              <a:chExt cx="1192939" cy="1819520"/>
            </a:xfrm>
          </p:grpSpPr>
          <p:sp>
            <p:nvSpPr>
              <p:cNvPr id="83" name="Afgeronde rechthoek 49">
                <a:extLst>
                  <a:ext uri="{FF2B5EF4-FFF2-40B4-BE49-F238E27FC236}">
                    <a16:creationId xmlns:a16="http://schemas.microsoft.com/office/drawing/2014/main" id="{8307F4DF-27D7-934D-B341-16C6C783847C}"/>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84" name="Picture 4">
                <a:extLst>
                  <a:ext uri="{FF2B5EF4-FFF2-40B4-BE49-F238E27FC236}">
                    <a16:creationId xmlns:a16="http://schemas.microsoft.com/office/drawing/2014/main" id="{D5AC5A9A-EA4E-9645-BBE4-738D4C8C2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4">
                <a:extLst>
                  <a:ext uri="{FF2B5EF4-FFF2-40B4-BE49-F238E27FC236}">
                    <a16:creationId xmlns:a16="http://schemas.microsoft.com/office/drawing/2014/main" id="{7A244E48-A622-E84A-9565-93ECF46DF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5" name="Groep 74">
              <a:extLst>
                <a:ext uri="{FF2B5EF4-FFF2-40B4-BE49-F238E27FC236}">
                  <a16:creationId xmlns:a16="http://schemas.microsoft.com/office/drawing/2014/main" id="{3061A745-3221-2C40-9CF3-EBB198CBC2AA}"/>
                </a:ext>
              </a:extLst>
            </p:cNvPr>
            <p:cNvGrpSpPr/>
            <p:nvPr/>
          </p:nvGrpSpPr>
          <p:grpSpPr>
            <a:xfrm>
              <a:off x="7804808" y="2485523"/>
              <a:ext cx="741495" cy="1168701"/>
              <a:chOff x="8028384" y="1889203"/>
              <a:chExt cx="1192939" cy="1819520"/>
            </a:xfrm>
          </p:grpSpPr>
          <p:sp>
            <p:nvSpPr>
              <p:cNvPr id="80" name="Afgeronde rechthoek 46">
                <a:extLst>
                  <a:ext uri="{FF2B5EF4-FFF2-40B4-BE49-F238E27FC236}">
                    <a16:creationId xmlns:a16="http://schemas.microsoft.com/office/drawing/2014/main" id="{C871E64E-6AEF-8E43-859A-BFF70374A962}"/>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81" name="Picture 4">
                <a:extLst>
                  <a:ext uri="{FF2B5EF4-FFF2-40B4-BE49-F238E27FC236}">
                    <a16:creationId xmlns:a16="http://schemas.microsoft.com/office/drawing/2014/main" id="{AF88563D-64EA-CA4D-8837-697CB244B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4">
                <a:extLst>
                  <a:ext uri="{FF2B5EF4-FFF2-40B4-BE49-F238E27FC236}">
                    <a16:creationId xmlns:a16="http://schemas.microsoft.com/office/drawing/2014/main" id="{A22C148E-60E8-C542-8ECB-D42D7712A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6" name="Groep 75">
              <a:extLst>
                <a:ext uri="{FF2B5EF4-FFF2-40B4-BE49-F238E27FC236}">
                  <a16:creationId xmlns:a16="http://schemas.microsoft.com/office/drawing/2014/main" id="{A3F015E5-9CD1-314C-B5AF-0BE3A7ADF5BA}"/>
                </a:ext>
              </a:extLst>
            </p:cNvPr>
            <p:cNvGrpSpPr/>
            <p:nvPr/>
          </p:nvGrpSpPr>
          <p:grpSpPr>
            <a:xfrm>
              <a:off x="8106342" y="2485523"/>
              <a:ext cx="741495" cy="1168701"/>
              <a:chOff x="8028384" y="1889203"/>
              <a:chExt cx="1192939" cy="1819520"/>
            </a:xfrm>
          </p:grpSpPr>
          <p:sp>
            <p:nvSpPr>
              <p:cNvPr id="77" name="Afgeronde rechthoek 43">
                <a:extLst>
                  <a:ext uri="{FF2B5EF4-FFF2-40B4-BE49-F238E27FC236}">
                    <a16:creationId xmlns:a16="http://schemas.microsoft.com/office/drawing/2014/main" id="{FB728E55-C252-0844-AA28-9391ECDD56A8}"/>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78" name="Picture 4">
                <a:extLst>
                  <a:ext uri="{FF2B5EF4-FFF2-40B4-BE49-F238E27FC236}">
                    <a16:creationId xmlns:a16="http://schemas.microsoft.com/office/drawing/2014/main" id="{AC747EB8-0234-3C4A-9489-898BE43CF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4">
                <a:extLst>
                  <a:ext uri="{FF2B5EF4-FFF2-40B4-BE49-F238E27FC236}">
                    <a16:creationId xmlns:a16="http://schemas.microsoft.com/office/drawing/2014/main" id="{55BAF21C-1B89-F348-BE42-302DC8C88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86" name="Groep 85">
            <a:extLst>
              <a:ext uri="{FF2B5EF4-FFF2-40B4-BE49-F238E27FC236}">
                <a16:creationId xmlns:a16="http://schemas.microsoft.com/office/drawing/2014/main" id="{26FAA998-4FEF-E84A-AE5E-F371F49082EB}"/>
              </a:ext>
            </a:extLst>
          </p:cNvPr>
          <p:cNvGrpSpPr/>
          <p:nvPr/>
        </p:nvGrpSpPr>
        <p:grpSpPr>
          <a:xfrm>
            <a:off x="5546288" y="2899596"/>
            <a:ext cx="1647687" cy="1384995"/>
            <a:chOff x="7544920" y="2485523"/>
            <a:chExt cx="1302917" cy="1168701"/>
          </a:xfrm>
        </p:grpSpPr>
        <p:grpSp>
          <p:nvGrpSpPr>
            <p:cNvPr id="87" name="Groep 86">
              <a:extLst>
                <a:ext uri="{FF2B5EF4-FFF2-40B4-BE49-F238E27FC236}">
                  <a16:creationId xmlns:a16="http://schemas.microsoft.com/office/drawing/2014/main" id="{079A4FE0-77CB-FE42-8C5E-2CCEDE5B14B0}"/>
                </a:ext>
              </a:extLst>
            </p:cNvPr>
            <p:cNvGrpSpPr/>
            <p:nvPr/>
          </p:nvGrpSpPr>
          <p:grpSpPr>
            <a:xfrm>
              <a:off x="7544920" y="2485523"/>
              <a:ext cx="741495" cy="1168701"/>
              <a:chOff x="8028384" y="1889203"/>
              <a:chExt cx="1192939" cy="1819520"/>
            </a:xfrm>
          </p:grpSpPr>
          <p:sp>
            <p:nvSpPr>
              <p:cNvPr id="96" name="Afgeronde rechthoek 77">
                <a:extLst>
                  <a:ext uri="{FF2B5EF4-FFF2-40B4-BE49-F238E27FC236}">
                    <a16:creationId xmlns:a16="http://schemas.microsoft.com/office/drawing/2014/main" id="{B2DD3B52-849B-C943-8A85-FAEA34CB45D7}"/>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97" name="Picture 4">
                <a:extLst>
                  <a:ext uri="{FF2B5EF4-FFF2-40B4-BE49-F238E27FC236}">
                    <a16:creationId xmlns:a16="http://schemas.microsoft.com/office/drawing/2014/main" id="{A3BB65ED-7C01-8A45-BCC1-491E185D6C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
                <a:extLst>
                  <a:ext uri="{FF2B5EF4-FFF2-40B4-BE49-F238E27FC236}">
                    <a16:creationId xmlns:a16="http://schemas.microsoft.com/office/drawing/2014/main" id="{D1388E3E-A3D8-0F4D-A81D-A0E8FBA4A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8" name="Groep 87">
              <a:extLst>
                <a:ext uri="{FF2B5EF4-FFF2-40B4-BE49-F238E27FC236}">
                  <a16:creationId xmlns:a16="http://schemas.microsoft.com/office/drawing/2014/main" id="{F60E1F7B-2E87-1949-90B4-F4F1AE68E2FD}"/>
                </a:ext>
              </a:extLst>
            </p:cNvPr>
            <p:cNvGrpSpPr/>
            <p:nvPr/>
          </p:nvGrpSpPr>
          <p:grpSpPr>
            <a:xfrm>
              <a:off x="7804808" y="2485523"/>
              <a:ext cx="741495" cy="1168701"/>
              <a:chOff x="8028384" y="1889203"/>
              <a:chExt cx="1192939" cy="1819520"/>
            </a:xfrm>
          </p:grpSpPr>
          <p:sp>
            <p:nvSpPr>
              <p:cNvPr id="93" name="Afgeronde rechthoek 74">
                <a:extLst>
                  <a:ext uri="{FF2B5EF4-FFF2-40B4-BE49-F238E27FC236}">
                    <a16:creationId xmlns:a16="http://schemas.microsoft.com/office/drawing/2014/main" id="{2887391E-4CA8-FB40-B34C-961CC2A2962E}"/>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94" name="Picture 4">
                <a:extLst>
                  <a:ext uri="{FF2B5EF4-FFF2-40B4-BE49-F238E27FC236}">
                    <a16:creationId xmlns:a16="http://schemas.microsoft.com/office/drawing/2014/main" id="{7B845517-A1B5-B847-A16B-919047A1FB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4">
                <a:extLst>
                  <a:ext uri="{FF2B5EF4-FFF2-40B4-BE49-F238E27FC236}">
                    <a16:creationId xmlns:a16="http://schemas.microsoft.com/office/drawing/2014/main" id="{1825E7F0-E4D5-7443-BB68-3D522E2E3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9" name="Groep 88">
              <a:extLst>
                <a:ext uri="{FF2B5EF4-FFF2-40B4-BE49-F238E27FC236}">
                  <a16:creationId xmlns:a16="http://schemas.microsoft.com/office/drawing/2014/main" id="{4770F081-AD4B-744F-846D-15BFDAC05BCE}"/>
                </a:ext>
              </a:extLst>
            </p:cNvPr>
            <p:cNvGrpSpPr/>
            <p:nvPr/>
          </p:nvGrpSpPr>
          <p:grpSpPr>
            <a:xfrm>
              <a:off x="8106342" y="2485523"/>
              <a:ext cx="741495" cy="1168701"/>
              <a:chOff x="8028384" y="1889203"/>
              <a:chExt cx="1192939" cy="1819520"/>
            </a:xfrm>
          </p:grpSpPr>
          <p:sp>
            <p:nvSpPr>
              <p:cNvPr id="90" name="Afgeronde rechthoek 71">
                <a:extLst>
                  <a:ext uri="{FF2B5EF4-FFF2-40B4-BE49-F238E27FC236}">
                    <a16:creationId xmlns:a16="http://schemas.microsoft.com/office/drawing/2014/main" id="{4A776D81-7EC2-174C-8428-94EF67DFC54E}"/>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91" name="Picture 4">
                <a:extLst>
                  <a:ext uri="{FF2B5EF4-FFF2-40B4-BE49-F238E27FC236}">
                    <a16:creationId xmlns:a16="http://schemas.microsoft.com/office/drawing/2014/main" id="{E8E3C912-7F5A-0741-A289-17843B5B0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
                <a:extLst>
                  <a:ext uri="{FF2B5EF4-FFF2-40B4-BE49-F238E27FC236}">
                    <a16:creationId xmlns:a16="http://schemas.microsoft.com/office/drawing/2014/main" id="{E94C9110-7EBA-7A48-874A-5F718FE21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61290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Slagen ontwikkelen (2)</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73181" y="725436"/>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09520" y="2927707"/>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56481" y="4277817"/>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47756" y="2541253"/>
            <a:ext cx="1771174" cy="400110"/>
          </a:xfrm>
          <a:prstGeom prst="rect">
            <a:avLst/>
          </a:prstGeom>
          <a:noFill/>
        </p:spPr>
        <p:txBody>
          <a:bodyPr wrap="square">
            <a:spAutoFit/>
          </a:bodyPr>
          <a:lstStyle/>
          <a:p>
            <a:r>
              <a:rPr lang="nl-NL" sz="2000" dirty="0"/>
              <a:t>Dummy</a:t>
            </a:r>
          </a:p>
        </p:txBody>
      </p:sp>
      <p:grpSp>
        <p:nvGrpSpPr>
          <p:cNvPr id="35" name="Groep 34">
            <a:extLst>
              <a:ext uri="{FF2B5EF4-FFF2-40B4-BE49-F238E27FC236}">
                <a16:creationId xmlns:a16="http://schemas.microsoft.com/office/drawing/2014/main" id="{10B390AE-900C-704B-93F8-65DD9391F9F3}"/>
              </a:ext>
            </a:extLst>
          </p:cNvPr>
          <p:cNvGrpSpPr/>
          <p:nvPr/>
        </p:nvGrpSpPr>
        <p:grpSpPr>
          <a:xfrm>
            <a:off x="3603090" y="4604596"/>
            <a:ext cx="2018640" cy="1776288"/>
            <a:chOff x="5771642" y="3789040"/>
            <a:chExt cx="1924856" cy="1832967"/>
          </a:xfrm>
        </p:grpSpPr>
        <p:pic>
          <p:nvPicPr>
            <p:cNvPr id="36" name="Picture 3">
              <a:extLst>
                <a:ext uri="{FF2B5EF4-FFF2-40B4-BE49-F238E27FC236}">
                  <a16:creationId xmlns:a16="http://schemas.microsoft.com/office/drawing/2014/main" id="{C37D27F5-315B-254F-BD2B-F38A8CC06EAF}"/>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771642" y="3789040"/>
              <a:ext cx="1525613" cy="181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2">
              <a:extLst>
                <a:ext uri="{FF2B5EF4-FFF2-40B4-BE49-F238E27FC236}">
                  <a16:creationId xmlns:a16="http://schemas.microsoft.com/office/drawing/2014/main" id="{ADB8F0F8-9848-694B-BD41-AE3421935455}"/>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534448" y="3802732"/>
              <a:ext cx="11620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8" name="Picture 2">
            <a:extLst>
              <a:ext uri="{FF2B5EF4-FFF2-40B4-BE49-F238E27FC236}">
                <a16:creationId xmlns:a16="http://schemas.microsoft.com/office/drawing/2014/main" id="{E016A4D9-F22F-6C4C-A9C1-E33E4CF23177}"/>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603090" y="825803"/>
            <a:ext cx="2018640" cy="1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Afgeronde rechthoek 36">
            <a:extLst>
              <a:ext uri="{FF2B5EF4-FFF2-40B4-BE49-F238E27FC236}">
                <a16:creationId xmlns:a16="http://schemas.microsoft.com/office/drawing/2014/main" id="{B65FD9E1-7713-FD4E-9C21-EC4CECC212F2}"/>
              </a:ext>
            </a:extLst>
          </p:cNvPr>
          <p:cNvSpPr/>
          <p:nvPr/>
        </p:nvSpPr>
        <p:spPr bwMode="auto">
          <a:xfrm>
            <a:off x="3969251" y="4616588"/>
            <a:ext cx="432394" cy="1729584"/>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3" name="Afgeronde rechthoek 37">
            <a:extLst>
              <a:ext uri="{FF2B5EF4-FFF2-40B4-BE49-F238E27FC236}">
                <a16:creationId xmlns:a16="http://schemas.microsoft.com/office/drawing/2014/main" id="{91ACE6EA-BC35-334C-BDD8-DF08039B27A7}"/>
              </a:ext>
            </a:extLst>
          </p:cNvPr>
          <p:cNvSpPr/>
          <p:nvPr/>
        </p:nvSpPr>
        <p:spPr bwMode="auto">
          <a:xfrm>
            <a:off x="3664800" y="825803"/>
            <a:ext cx="299285" cy="1759063"/>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grpSp>
        <p:nvGrpSpPr>
          <p:cNvPr id="44" name="Groep 43">
            <a:extLst>
              <a:ext uri="{FF2B5EF4-FFF2-40B4-BE49-F238E27FC236}">
                <a16:creationId xmlns:a16="http://schemas.microsoft.com/office/drawing/2014/main" id="{50CA6496-EC3A-4341-9D22-95250FF21DD9}"/>
              </a:ext>
            </a:extLst>
          </p:cNvPr>
          <p:cNvGrpSpPr/>
          <p:nvPr/>
        </p:nvGrpSpPr>
        <p:grpSpPr>
          <a:xfrm>
            <a:off x="1671040" y="2702458"/>
            <a:ext cx="2112387" cy="1776288"/>
            <a:chOff x="3756571" y="3800375"/>
            <a:chExt cx="1540394" cy="1266285"/>
          </a:xfrm>
        </p:grpSpPr>
        <p:pic>
          <p:nvPicPr>
            <p:cNvPr id="45" name="Picture 3">
              <a:extLst>
                <a:ext uri="{FF2B5EF4-FFF2-40B4-BE49-F238E27FC236}">
                  <a16:creationId xmlns:a16="http://schemas.microsoft.com/office/drawing/2014/main" id="{55F78D81-A145-EE42-A18B-55640DFA6972}"/>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756571" y="3800375"/>
              <a:ext cx="815429" cy="126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a:extLst>
                <a:ext uri="{FF2B5EF4-FFF2-40B4-BE49-F238E27FC236}">
                  <a16:creationId xmlns:a16="http://schemas.microsoft.com/office/drawing/2014/main" id="{151A1544-6946-0D4F-AB50-13649C2E5096}"/>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148286" y="3800375"/>
              <a:ext cx="814970" cy="126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2">
              <a:extLst>
                <a:ext uri="{FF2B5EF4-FFF2-40B4-BE49-F238E27FC236}">
                  <a16:creationId xmlns:a16="http://schemas.microsoft.com/office/drawing/2014/main" id="{2E903910-BE6E-654E-B2EF-6D4116333421}"/>
                </a:ext>
              </a:extLst>
            </p:cNvPr>
            <p:cNvPicPr>
              <a:picLocks noChangeAspect="1" noChangeArrowheads="1"/>
            </p:cNvPicPr>
            <p:nvPr/>
          </p:nvPicPr>
          <p:blipFill>
            <a:blip r:embed="rId8">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4472875" y="3800375"/>
              <a:ext cx="824090" cy="126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8" name="Afgeronde rechthoek 47">
            <a:extLst>
              <a:ext uri="{FF2B5EF4-FFF2-40B4-BE49-F238E27FC236}">
                <a16:creationId xmlns:a16="http://schemas.microsoft.com/office/drawing/2014/main" id="{D9B76BD8-11C3-834B-9B2C-BA8F9A505CE6}"/>
              </a:ext>
            </a:extLst>
          </p:cNvPr>
          <p:cNvSpPr/>
          <p:nvPr/>
        </p:nvSpPr>
        <p:spPr bwMode="auto">
          <a:xfrm>
            <a:off x="1721840" y="2702388"/>
            <a:ext cx="466859" cy="177621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9" name="Afgeronde rechthoek 48">
            <a:extLst>
              <a:ext uri="{FF2B5EF4-FFF2-40B4-BE49-F238E27FC236}">
                <a16:creationId xmlns:a16="http://schemas.microsoft.com/office/drawing/2014/main" id="{62FFDBA1-9C57-7249-BC90-DFFC7E91978B}"/>
              </a:ext>
            </a:extLst>
          </p:cNvPr>
          <p:cNvSpPr/>
          <p:nvPr/>
        </p:nvSpPr>
        <p:spPr bwMode="auto">
          <a:xfrm>
            <a:off x="2689708" y="2710716"/>
            <a:ext cx="1081212" cy="176796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50" name="Afgeronde rechthoek 49">
            <a:extLst>
              <a:ext uri="{FF2B5EF4-FFF2-40B4-BE49-F238E27FC236}">
                <a16:creationId xmlns:a16="http://schemas.microsoft.com/office/drawing/2014/main" id="{9716038F-EC88-FA4F-A51E-D3C41D89063B}"/>
              </a:ext>
            </a:extLst>
          </p:cNvPr>
          <p:cNvSpPr/>
          <p:nvPr/>
        </p:nvSpPr>
        <p:spPr bwMode="auto">
          <a:xfrm>
            <a:off x="4317829" y="838296"/>
            <a:ext cx="1263398" cy="1767960"/>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51" name="Afgeronde rechthoek 36">
            <a:extLst>
              <a:ext uri="{FF2B5EF4-FFF2-40B4-BE49-F238E27FC236}">
                <a16:creationId xmlns:a16="http://schemas.microsoft.com/office/drawing/2014/main" id="{5BA7C574-D7E7-F841-93C1-14F8B9B1539C}"/>
              </a:ext>
            </a:extLst>
          </p:cNvPr>
          <p:cNvSpPr/>
          <p:nvPr/>
        </p:nvSpPr>
        <p:spPr bwMode="auto">
          <a:xfrm>
            <a:off x="3624087" y="4628580"/>
            <a:ext cx="339998" cy="1729584"/>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4" name="Afbeelding 3" descr="Afbeelding met patroon, plein, ontwerp, Rechthoek&#10;&#10;Automatisch gegenereerde beschrijving">
            <a:extLst>
              <a:ext uri="{FF2B5EF4-FFF2-40B4-BE49-F238E27FC236}">
                <a16:creationId xmlns:a16="http://schemas.microsoft.com/office/drawing/2014/main" id="{D68FE45A-C3B2-4544-ABA7-4E35862E52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1805" y="2703426"/>
            <a:ext cx="1134183" cy="1759702"/>
          </a:xfrm>
          <a:prstGeom prst="rect">
            <a:avLst/>
          </a:prstGeom>
        </p:spPr>
      </p:pic>
      <p:pic>
        <p:nvPicPr>
          <p:cNvPr id="7" name="Afbeelding 6" descr="Afbeelding met patroon, Rechthoek, ontwerp, plein&#10;&#10;Automatisch gegenereerde beschrijving">
            <a:extLst>
              <a:ext uri="{FF2B5EF4-FFF2-40B4-BE49-F238E27FC236}">
                <a16:creationId xmlns:a16="http://schemas.microsoft.com/office/drawing/2014/main" id="{7A6FAE7A-82E8-B64F-BDC6-F055031F97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4472" y="2700404"/>
            <a:ext cx="1150196" cy="1784546"/>
          </a:xfrm>
          <a:prstGeom prst="rect">
            <a:avLst/>
          </a:prstGeom>
        </p:spPr>
      </p:pic>
      <p:pic>
        <p:nvPicPr>
          <p:cNvPr id="9" name="Afbeelding 8" descr="Afbeelding met patroon, plein, Rechthoek, ontwerp&#10;&#10;Automatisch gegenereerde beschrijving">
            <a:extLst>
              <a:ext uri="{FF2B5EF4-FFF2-40B4-BE49-F238E27FC236}">
                <a16:creationId xmlns:a16="http://schemas.microsoft.com/office/drawing/2014/main" id="{DE4B4827-2CFE-B446-B6A8-0C83545973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5823" y="2709336"/>
            <a:ext cx="1151320" cy="1784546"/>
          </a:xfrm>
          <a:prstGeom prst="rect">
            <a:avLst/>
          </a:prstGeom>
        </p:spPr>
      </p:pic>
      <p:sp>
        <p:nvSpPr>
          <p:cNvPr id="41" name="Afgeronde rechthoek 36">
            <a:extLst>
              <a:ext uri="{FF2B5EF4-FFF2-40B4-BE49-F238E27FC236}">
                <a16:creationId xmlns:a16="http://schemas.microsoft.com/office/drawing/2014/main" id="{2972B139-733F-9749-A4D8-95820C2DDD81}"/>
              </a:ext>
            </a:extLst>
          </p:cNvPr>
          <p:cNvSpPr/>
          <p:nvPr/>
        </p:nvSpPr>
        <p:spPr bwMode="auto">
          <a:xfrm>
            <a:off x="6964179" y="2728152"/>
            <a:ext cx="432394" cy="1729584"/>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42" name="Afgeronde rechthoek 36">
            <a:extLst>
              <a:ext uri="{FF2B5EF4-FFF2-40B4-BE49-F238E27FC236}">
                <a16:creationId xmlns:a16="http://schemas.microsoft.com/office/drawing/2014/main" id="{96E2E8C5-9277-E249-B71E-BCB3011F1474}"/>
              </a:ext>
            </a:extLst>
          </p:cNvPr>
          <p:cNvSpPr/>
          <p:nvPr/>
        </p:nvSpPr>
        <p:spPr bwMode="auto">
          <a:xfrm>
            <a:off x="6520871" y="2732618"/>
            <a:ext cx="432394" cy="1729584"/>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3982095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9" presetClass="emph" presetSubtype="0" grpId="1" nodeType="withEffect">
                                  <p:stCondLst>
                                    <p:cond delay="0"/>
                                  </p:stCondLst>
                                  <p:childTnLst>
                                    <p:set>
                                      <p:cBhvr>
                                        <p:cTn id="42" dur="indefinite"/>
                                        <p:tgtEl>
                                          <p:spTgt spid="43"/>
                                        </p:tgtEl>
                                        <p:attrNameLst>
                                          <p:attrName>style.opacity</p:attrName>
                                        </p:attrNameLst>
                                      </p:cBhvr>
                                      <p:to>
                                        <p:strVal val="0.5"/>
                                      </p:to>
                                    </p:set>
                                    <p:animEffect filter="image" prLst="opacity: 0.5">
                                      <p:cBhvr rctx="IE">
                                        <p:cTn id="43" dur="indefinite"/>
                                        <p:tgtEl>
                                          <p:spTgt spid="43"/>
                                        </p:tgtEl>
                                      </p:cBhvr>
                                    </p:animEffect>
                                  </p:childTnLst>
                                </p:cTn>
                              </p:par>
                              <p:par>
                                <p:cTn id="44" presetID="9" presetClass="emph" presetSubtype="0" grpId="1" nodeType="withEffect">
                                  <p:stCondLst>
                                    <p:cond delay="0"/>
                                  </p:stCondLst>
                                  <p:childTnLst>
                                    <p:set>
                                      <p:cBhvr>
                                        <p:cTn id="45" dur="indefinite"/>
                                        <p:tgtEl>
                                          <p:spTgt spid="41"/>
                                        </p:tgtEl>
                                        <p:attrNameLst>
                                          <p:attrName>style.opacity</p:attrName>
                                        </p:attrNameLst>
                                      </p:cBhvr>
                                      <p:to>
                                        <p:strVal val="0.5"/>
                                      </p:to>
                                    </p:set>
                                    <p:animEffect filter="image" prLst="opacity: 0.5">
                                      <p:cBhvr rctx="IE">
                                        <p:cTn id="46" dur="indefinite"/>
                                        <p:tgtEl>
                                          <p:spTgt spid="41"/>
                                        </p:tgtEl>
                                      </p:cBhvr>
                                    </p:animEffect>
                                  </p:childTnLst>
                                </p:cTn>
                              </p:par>
                              <p:par>
                                <p:cTn id="47" presetID="9" presetClass="emph" presetSubtype="0" grpId="1" nodeType="withEffect">
                                  <p:stCondLst>
                                    <p:cond delay="0"/>
                                  </p:stCondLst>
                                  <p:childTnLst>
                                    <p:set>
                                      <p:cBhvr>
                                        <p:cTn id="48" dur="indefinite"/>
                                        <p:tgtEl>
                                          <p:spTgt spid="39"/>
                                        </p:tgtEl>
                                        <p:attrNameLst>
                                          <p:attrName>style.opacity</p:attrName>
                                        </p:attrNameLst>
                                      </p:cBhvr>
                                      <p:to>
                                        <p:strVal val="0.5"/>
                                      </p:to>
                                    </p:set>
                                    <p:animEffect filter="image" prLst="opacity: 0.5">
                                      <p:cBhvr rctx="IE">
                                        <p:cTn id="49" dur="indefinite"/>
                                        <p:tgtEl>
                                          <p:spTgt spid="39"/>
                                        </p:tgtEl>
                                      </p:cBhvr>
                                    </p:animEffect>
                                  </p:childTnLst>
                                </p:cTn>
                              </p:par>
                              <p:par>
                                <p:cTn id="50" presetID="9" presetClass="emph" presetSubtype="0" grpId="1" nodeType="withEffect">
                                  <p:stCondLst>
                                    <p:cond delay="0"/>
                                  </p:stCondLst>
                                  <p:childTnLst>
                                    <p:set>
                                      <p:cBhvr>
                                        <p:cTn id="51" dur="indefinite"/>
                                        <p:tgtEl>
                                          <p:spTgt spid="48"/>
                                        </p:tgtEl>
                                        <p:attrNameLst>
                                          <p:attrName>style.opacity</p:attrName>
                                        </p:attrNameLst>
                                      </p:cBhvr>
                                      <p:to>
                                        <p:strVal val="0.5"/>
                                      </p:to>
                                    </p:set>
                                    <p:animEffect filter="image" prLst="opacity: 0.5">
                                      <p:cBhvr rctx="IE">
                                        <p:cTn id="52" dur="indefinite"/>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39" grpId="0" animBg="1"/>
      <p:bldP spid="39" grpId="1" animBg="1"/>
      <p:bldP spid="43" grpId="0" animBg="1"/>
      <p:bldP spid="43" grpId="1" animBg="1"/>
      <p:bldP spid="48" grpId="0" animBg="1"/>
      <p:bldP spid="48" grpId="1" animBg="1"/>
      <p:bldP spid="49" grpId="0" animBg="1"/>
      <p:bldP spid="50" grpId="0" animBg="1"/>
      <p:bldP spid="51" grpId="0" animBg="1"/>
      <p:bldP spid="41" grpId="0" animBg="1"/>
      <p:bldP spid="41" grpId="1"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Slagen ontwikkelen (3)</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18460" y="775312"/>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854799" y="2977583"/>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01760" y="4327693"/>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893035" y="2591129"/>
            <a:ext cx="1771174" cy="400110"/>
          </a:xfrm>
          <a:prstGeom prst="rect">
            <a:avLst/>
          </a:prstGeom>
          <a:noFill/>
        </p:spPr>
        <p:txBody>
          <a:bodyPr wrap="square">
            <a:spAutoFit/>
          </a:bodyPr>
          <a:lstStyle/>
          <a:p>
            <a:r>
              <a:rPr lang="nl-NL" sz="2000" dirty="0"/>
              <a:t>Dummy</a:t>
            </a:r>
          </a:p>
        </p:txBody>
      </p:sp>
      <p:grpSp>
        <p:nvGrpSpPr>
          <p:cNvPr id="86" name="Groep 85">
            <a:extLst>
              <a:ext uri="{FF2B5EF4-FFF2-40B4-BE49-F238E27FC236}">
                <a16:creationId xmlns:a16="http://schemas.microsoft.com/office/drawing/2014/main" id="{26FAA998-4FEF-E84A-AE5E-F371F49082EB}"/>
              </a:ext>
            </a:extLst>
          </p:cNvPr>
          <p:cNvGrpSpPr/>
          <p:nvPr/>
        </p:nvGrpSpPr>
        <p:grpSpPr>
          <a:xfrm>
            <a:off x="5521340" y="2949472"/>
            <a:ext cx="1647687" cy="1384995"/>
            <a:chOff x="7544920" y="2485523"/>
            <a:chExt cx="1302917" cy="1168701"/>
          </a:xfrm>
        </p:grpSpPr>
        <p:grpSp>
          <p:nvGrpSpPr>
            <p:cNvPr id="87" name="Groep 86">
              <a:extLst>
                <a:ext uri="{FF2B5EF4-FFF2-40B4-BE49-F238E27FC236}">
                  <a16:creationId xmlns:a16="http://schemas.microsoft.com/office/drawing/2014/main" id="{079A4FE0-77CB-FE42-8C5E-2CCEDE5B14B0}"/>
                </a:ext>
              </a:extLst>
            </p:cNvPr>
            <p:cNvGrpSpPr/>
            <p:nvPr/>
          </p:nvGrpSpPr>
          <p:grpSpPr>
            <a:xfrm>
              <a:off x="7544920" y="2485523"/>
              <a:ext cx="741495" cy="1168701"/>
              <a:chOff x="8028384" y="1889203"/>
              <a:chExt cx="1192939" cy="1819520"/>
            </a:xfrm>
          </p:grpSpPr>
          <p:sp>
            <p:nvSpPr>
              <p:cNvPr id="96" name="Afgeronde rechthoek 77">
                <a:extLst>
                  <a:ext uri="{FF2B5EF4-FFF2-40B4-BE49-F238E27FC236}">
                    <a16:creationId xmlns:a16="http://schemas.microsoft.com/office/drawing/2014/main" id="{B2DD3B52-849B-C943-8A85-FAEA34CB45D7}"/>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97" name="Picture 4">
                <a:extLst>
                  <a:ext uri="{FF2B5EF4-FFF2-40B4-BE49-F238E27FC236}">
                    <a16:creationId xmlns:a16="http://schemas.microsoft.com/office/drawing/2014/main" id="{A3BB65ED-7C01-8A45-BCC1-491E185D6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
                <a:extLst>
                  <a:ext uri="{FF2B5EF4-FFF2-40B4-BE49-F238E27FC236}">
                    <a16:creationId xmlns:a16="http://schemas.microsoft.com/office/drawing/2014/main" id="{D1388E3E-A3D8-0F4D-A81D-A0E8FBA4A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8" name="Groep 87">
              <a:extLst>
                <a:ext uri="{FF2B5EF4-FFF2-40B4-BE49-F238E27FC236}">
                  <a16:creationId xmlns:a16="http://schemas.microsoft.com/office/drawing/2014/main" id="{F60E1F7B-2E87-1949-90B4-F4F1AE68E2FD}"/>
                </a:ext>
              </a:extLst>
            </p:cNvPr>
            <p:cNvGrpSpPr/>
            <p:nvPr/>
          </p:nvGrpSpPr>
          <p:grpSpPr>
            <a:xfrm>
              <a:off x="7804808" y="2485523"/>
              <a:ext cx="741495" cy="1168701"/>
              <a:chOff x="8028384" y="1889203"/>
              <a:chExt cx="1192939" cy="1819520"/>
            </a:xfrm>
          </p:grpSpPr>
          <p:sp>
            <p:nvSpPr>
              <p:cNvPr id="93" name="Afgeronde rechthoek 74">
                <a:extLst>
                  <a:ext uri="{FF2B5EF4-FFF2-40B4-BE49-F238E27FC236}">
                    <a16:creationId xmlns:a16="http://schemas.microsoft.com/office/drawing/2014/main" id="{2887391E-4CA8-FB40-B34C-961CC2A2962E}"/>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94" name="Picture 4">
                <a:extLst>
                  <a:ext uri="{FF2B5EF4-FFF2-40B4-BE49-F238E27FC236}">
                    <a16:creationId xmlns:a16="http://schemas.microsoft.com/office/drawing/2014/main" id="{7B845517-A1B5-B847-A16B-919047A1F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4">
                <a:extLst>
                  <a:ext uri="{FF2B5EF4-FFF2-40B4-BE49-F238E27FC236}">
                    <a16:creationId xmlns:a16="http://schemas.microsoft.com/office/drawing/2014/main" id="{1825E7F0-E4D5-7443-BB68-3D522E2E3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9" name="Groep 88">
              <a:extLst>
                <a:ext uri="{FF2B5EF4-FFF2-40B4-BE49-F238E27FC236}">
                  <a16:creationId xmlns:a16="http://schemas.microsoft.com/office/drawing/2014/main" id="{4770F081-AD4B-744F-846D-15BFDAC05BCE}"/>
                </a:ext>
              </a:extLst>
            </p:cNvPr>
            <p:cNvGrpSpPr/>
            <p:nvPr/>
          </p:nvGrpSpPr>
          <p:grpSpPr>
            <a:xfrm>
              <a:off x="8106342" y="2485523"/>
              <a:ext cx="741495" cy="1168701"/>
              <a:chOff x="8028384" y="1889203"/>
              <a:chExt cx="1192939" cy="1819520"/>
            </a:xfrm>
          </p:grpSpPr>
          <p:sp>
            <p:nvSpPr>
              <p:cNvPr id="90" name="Afgeronde rechthoek 71">
                <a:extLst>
                  <a:ext uri="{FF2B5EF4-FFF2-40B4-BE49-F238E27FC236}">
                    <a16:creationId xmlns:a16="http://schemas.microsoft.com/office/drawing/2014/main" id="{4A776D81-7EC2-174C-8428-94EF67DFC54E}"/>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91" name="Picture 4">
                <a:extLst>
                  <a:ext uri="{FF2B5EF4-FFF2-40B4-BE49-F238E27FC236}">
                    <a16:creationId xmlns:a16="http://schemas.microsoft.com/office/drawing/2014/main" id="{E8E3C912-7F5A-0741-A289-17843B5B0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
                <a:extLst>
                  <a:ext uri="{FF2B5EF4-FFF2-40B4-BE49-F238E27FC236}">
                    <a16:creationId xmlns:a16="http://schemas.microsoft.com/office/drawing/2014/main" id="{E94C9110-7EBA-7A48-874A-5F718FE21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34" name="Picture 2">
            <a:extLst>
              <a:ext uri="{FF2B5EF4-FFF2-40B4-BE49-F238E27FC236}">
                <a16:creationId xmlns:a16="http://schemas.microsoft.com/office/drawing/2014/main" id="{1B8B13C4-0668-8B49-8703-734C3FA52743}"/>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661563" y="906955"/>
            <a:ext cx="1742220" cy="172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a:extLst>
              <a:ext uri="{FF2B5EF4-FFF2-40B4-BE49-F238E27FC236}">
                <a16:creationId xmlns:a16="http://schemas.microsoft.com/office/drawing/2014/main" id="{BF2B8F65-4043-9146-9991-C43BD01608C5}"/>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3406772" y="4680535"/>
            <a:ext cx="2329699" cy="171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ep 41">
            <a:extLst>
              <a:ext uri="{FF2B5EF4-FFF2-40B4-BE49-F238E27FC236}">
                <a16:creationId xmlns:a16="http://schemas.microsoft.com/office/drawing/2014/main" id="{41DFB92C-9D65-6248-9EC9-ED5ACBD3F6FC}"/>
              </a:ext>
            </a:extLst>
          </p:cNvPr>
          <p:cNvGrpSpPr/>
          <p:nvPr/>
        </p:nvGrpSpPr>
        <p:grpSpPr>
          <a:xfrm>
            <a:off x="1896319" y="2977582"/>
            <a:ext cx="1647687" cy="1384995"/>
            <a:chOff x="7544920" y="2485523"/>
            <a:chExt cx="1302917" cy="1168701"/>
          </a:xfrm>
        </p:grpSpPr>
        <p:grpSp>
          <p:nvGrpSpPr>
            <p:cNvPr id="52" name="Groep 51">
              <a:extLst>
                <a:ext uri="{FF2B5EF4-FFF2-40B4-BE49-F238E27FC236}">
                  <a16:creationId xmlns:a16="http://schemas.microsoft.com/office/drawing/2014/main" id="{84F779F2-6583-5649-90D8-BA1B20E2EF9E}"/>
                </a:ext>
              </a:extLst>
            </p:cNvPr>
            <p:cNvGrpSpPr/>
            <p:nvPr/>
          </p:nvGrpSpPr>
          <p:grpSpPr>
            <a:xfrm>
              <a:off x="7544920" y="2485523"/>
              <a:ext cx="741495" cy="1168701"/>
              <a:chOff x="8028384" y="1889203"/>
              <a:chExt cx="1192939" cy="1819520"/>
            </a:xfrm>
          </p:grpSpPr>
          <p:sp>
            <p:nvSpPr>
              <p:cNvPr id="61" name="Afgeronde rechthoek 77">
                <a:extLst>
                  <a:ext uri="{FF2B5EF4-FFF2-40B4-BE49-F238E27FC236}">
                    <a16:creationId xmlns:a16="http://schemas.microsoft.com/office/drawing/2014/main" id="{30D94AE3-3475-614C-BA8F-95B68DBAE790}"/>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62" name="Picture 4">
                <a:extLst>
                  <a:ext uri="{FF2B5EF4-FFF2-40B4-BE49-F238E27FC236}">
                    <a16:creationId xmlns:a16="http://schemas.microsoft.com/office/drawing/2014/main" id="{8DA7112E-1B1A-4248-A86F-6522DB93E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4">
                <a:extLst>
                  <a:ext uri="{FF2B5EF4-FFF2-40B4-BE49-F238E27FC236}">
                    <a16:creationId xmlns:a16="http://schemas.microsoft.com/office/drawing/2014/main" id="{723789EA-7AE9-DE4B-8625-E30AA81C5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3" name="Groep 52">
              <a:extLst>
                <a:ext uri="{FF2B5EF4-FFF2-40B4-BE49-F238E27FC236}">
                  <a16:creationId xmlns:a16="http://schemas.microsoft.com/office/drawing/2014/main" id="{1AA52463-6417-4940-B925-EA7407AB8F00}"/>
                </a:ext>
              </a:extLst>
            </p:cNvPr>
            <p:cNvGrpSpPr/>
            <p:nvPr/>
          </p:nvGrpSpPr>
          <p:grpSpPr>
            <a:xfrm>
              <a:off x="7804808" y="2485523"/>
              <a:ext cx="741495" cy="1168701"/>
              <a:chOff x="8028384" y="1889203"/>
              <a:chExt cx="1192939" cy="1819520"/>
            </a:xfrm>
          </p:grpSpPr>
          <p:sp>
            <p:nvSpPr>
              <p:cNvPr id="58" name="Afgeronde rechthoek 74">
                <a:extLst>
                  <a:ext uri="{FF2B5EF4-FFF2-40B4-BE49-F238E27FC236}">
                    <a16:creationId xmlns:a16="http://schemas.microsoft.com/office/drawing/2014/main" id="{A431E957-4D24-0043-8282-99145FFF0265}"/>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59" name="Picture 4">
                <a:extLst>
                  <a:ext uri="{FF2B5EF4-FFF2-40B4-BE49-F238E27FC236}">
                    <a16:creationId xmlns:a16="http://schemas.microsoft.com/office/drawing/2014/main" id="{2880261C-3A8A-8D4D-9120-DFD7B58E0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4">
                <a:extLst>
                  <a:ext uri="{FF2B5EF4-FFF2-40B4-BE49-F238E27FC236}">
                    <a16:creationId xmlns:a16="http://schemas.microsoft.com/office/drawing/2014/main" id="{755B2AA4-AA57-6144-B983-B595391E7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ep 53">
              <a:extLst>
                <a:ext uri="{FF2B5EF4-FFF2-40B4-BE49-F238E27FC236}">
                  <a16:creationId xmlns:a16="http://schemas.microsoft.com/office/drawing/2014/main" id="{4F358904-A628-F34D-9F1D-B535AC5E416C}"/>
                </a:ext>
              </a:extLst>
            </p:cNvPr>
            <p:cNvGrpSpPr/>
            <p:nvPr/>
          </p:nvGrpSpPr>
          <p:grpSpPr>
            <a:xfrm>
              <a:off x="8106342" y="2485523"/>
              <a:ext cx="741495" cy="1168701"/>
              <a:chOff x="8028384" y="1889203"/>
              <a:chExt cx="1192939" cy="1819520"/>
            </a:xfrm>
          </p:grpSpPr>
          <p:sp>
            <p:nvSpPr>
              <p:cNvPr id="55" name="Afgeronde rechthoek 71">
                <a:extLst>
                  <a:ext uri="{FF2B5EF4-FFF2-40B4-BE49-F238E27FC236}">
                    <a16:creationId xmlns:a16="http://schemas.microsoft.com/office/drawing/2014/main" id="{7468A2A6-FE10-2A4E-AA37-B33F3BF3F7FA}"/>
                  </a:ext>
                </a:extLst>
              </p:cNvPr>
              <p:cNvSpPr/>
              <p:nvPr/>
            </p:nvSpPr>
            <p:spPr bwMode="auto">
              <a:xfrm>
                <a:off x="8028384" y="1889203"/>
                <a:ext cx="1192939" cy="1819520"/>
              </a:xfrm>
              <a:prstGeom prst="roundRect">
                <a:avLst/>
              </a:prstGeom>
              <a:solidFill>
                <a:srgbClr val="FAC2A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pic>
            <p:nvPicPr>
              <p:cNvPr id="56" name="Picture 4">
                <a:extLst>
                  <a:ext uri="{FF2B5EF4-FFF2-40B4-BE49-F238E27FC236}">
                    <a16:creationId xmlns:a16="http://schemas.microsoft.com/office/drawing/2014/main" id="{8E2D5D4D-A41A-3A40-A0ED-21C925F76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2045337"/>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a:extLst>
                  <a:ext uri="{FF2B5EF4-FFF2-40B4-BE49-F238E27FC236}">
                    <a16:creationId xmlns:a16="http://schemas.microsoft.com/office/drawing/2014/main" id="{9761BC46-B6F3-7D47-906D-D20B43657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100392" y="3151119"/>
                <a:ext cx="80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43" name="Afgeronde rechthoek 37">
            <a:extLst>
              <a:ext uri="{FF2B5EF4-FFF2-40B4-BE49-F238E27FC236}">
                <a16:creationId xmlns:a16="http://schemas.microsoft.com/office/drawing/2014/main" id="{91ACE6EA-BC35-334C-BDD8-DF08039B27A7}"/>
              </a:ext>
            </a:extLst>
          </p:cNvPr>
          <p:cNvSpPr/>
          <p:nvPr/>
        </p:nvSpPr>
        <p:spPr bwMode="auto">
          <a:xfrm>
            <a:off x="4628979" y="4692755"/>
            <a:ext cx="1107492" cy="1715177"/>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65" name="Afgeronde rechthoek 37">
            <a:extLst>
              <a:ext uri="{FF2B5EF4-FFF2-40B4-BE49-F238E27FC236}">
                <a16:creationId xmlns:a16="http://schemas.microsoft.com/office/drawing/2014/main" id="{9AD82300-47A0-BE46-9FC7-0DEB260CD6F1}"/>
              </a:ext>
            </a:extLst>
          </p:cNvPr>
          <p:cNvSpPr/>
          <p:nvPr/>
        </p:nvSpPr>
        <p:spPr bwMode="auto">
          <a:xfrm>
            <a:off x="3707246" y="956854"/>
            <a:ext cx="294514" cy="1645033"/>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7" name="Afgeronde rechthoek 37">
            <a:extLst>
              <a:ext uri="{FF2B5EF4-FFF2-40B4-BE49-F238E27FC236}">
                <a16:creationId xmlns:a16="http://schemas.microsoft.com/office/drawing/2014/main" id="{7843505A-FD6D-994E-8E80-F23A3FA91A7E}"/>
              </a:ext>
            </a:extLst>
          </p:cNvPr>
          <p:cNvSpPr/>
          <p:nvPr/>
        </p:nvSpPr>
        <p:spPr bwMode="auto">
          <a:xfrm>
            <a:off x="3434964" y="4715419"/>
            <a:ext cx="294514" cy="1645033"/>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4107694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9" presetClass="emph" presetSubtype="0" grpId="1" nodeType="withEffect">
                                  <p:stCondLst>
                                    <p:cond delay="0"/>
                                  </p:stCondLst>
                                  <p:childTnLst>
                                    <p:set>
                                      <p:cBhvr>
                                        <p:cTn id="22" dur="indefinite"/>
                                        <p:tgtEl>
                                          <p:spTgt spid="43"/>
                                        </p:tgtEl>
                                        <p:attrNameLst>
                                          <p:attrName>style.opacity</p:attrName>
                                        </p:attrNameLst>
                                      </p:cBhvr>
                                      <p:to>
                                        <p:strVal val="0.35"/>
                                      </p:to>
                                    </p:set>
                                    <p:animEffect filter="image" prLst="opacity: 0.35">
                                      <p:cBhvr rctx="IE">
                                        <p:cTn id="23" dur="indefinite"/>
                                        <p:tgtEl>
                                          <p:spTgt spid="43"/>
                                        </p:tgtEl>
                                      </p:cBhvr>
                                    </p:animEffect>
                                  </p:childTnLst>
                                </p:cTn>
                              </p:par>
                              <p:par>
                                <p:cTn id="24" presetID="9" presetClass="emph" presetSubtype="0" grpId="1" nodeType="withEffect">
                                  <p:stCondLst>
                                    <p:cond delay="0"/>
                                  </p:stCondLst>
                                  <p:childTnLst>
                                    <p:set>
                                      <p:cBhvr>
                                        <p:cTn id="25" dur="indefinite"/>
                                        <p:tgtEl>
                                          <p:spTgt spid="65"/>
                                        </p:tgtEl>
                                        <p:attrNameLst>
                                          <p:attrName>style.opacity</p:attrName>
                                        </p:attrNameLst>
                                      </p:cBhvr>
                                      <p:to>
                                        <p:strVal val="0.35"/>
                                      </p:to>
                                    </p:set>
                                    <p:animEffect filter="image" prLst="opacity: 0.35">
                                      <p:cBhvr rctx="IE">
                                        <p:cTn id="26" dur="indefinite"/>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43" grpId="0" animBg="1"/>
      <p:bldP spid="43" grpId="1" animBg="1"/>
      <p:bldP spid="65" grpId="0" animBg="1"/>
      <p:bldP spid="65" grpId="1"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F16B1D1-8B8A-6142-812A-808D4530E297}"/>
              </a:ext>
            </a:extLst>
          </p:cNvPr>
          <p:cNvSpPr/>
          <p:nvPr/>
        </p:nvSpPr>
        <p:spPr bwMode="auto">
          <a:xfrm rot="568248">
            <a:off x="7089636" y="1509687"/>
            <a:ext cx="3092728" cy="40291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cs typeface="Arial" charset="0"/>
            </a:endParaRPr>
          </a:p>
        </p:txBody>
      </p:sp>
      <p:sp>
        <p:nvSpPr>
          <p:cNvPr id="2" name="Titel 1"/>
          <p:cNvSpPr>
            <a:spLocks noGrp="1"/>
          </p:cNvSpPr>
          <p:nvPr>
            <p:ph type="title"/>
          </p:nvPr>
        </p:nvSpPr>
        <p:spPr>
          <a:solidFill>
            <a:srgbClr val="E17500"/>
          </a:solidFill>
        </p:spPr>
        <p:txBody>
          <a:bodyPr/>
          <a:lstStyle/>
          <a:p>
            <a:r>
              <a:rPr lang="nl-NL" sz="2800" dirty="0"/>
              <a:t>Tafelopdracht</a:t>
            </a:r>
          </a:p>
        </p:txBody>
      </p:sp>
      <p:pic>
        <p:nvPicPr>
          <p:cNvPr id="19" name="Picture 2">
            <a:extLst>
              <a:ext uri="{FF2B5EF4-FFF2-40B4-BE49-F238E27FC236}">
                <a16:creationId xmlns:a16="http://schemas.microsoft.com/office/drawing/2014/main" id="{4D875F42-6E33-7345-8EE2-E7738D7657D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32602">
            <a:off x="7305326" y="1610353"/>
            <a:ext cx="3021216" cy="387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jdelijke aanduiding voor inhoud 2">
            <a:extLst>
              <a:ext uri="{FF2B5EF4-FFF2-40B4-BE49-F238E27FC236}">
                <a16:creationId xmlns:a16="http://schemas.microsoft.com/office/drawing/2014/main" id="{3DA9F5CC-49F5-C04F-9762-708515F8088B}"/>
              </a:ext>
            </a:extLst>
          </p:cNvPr>
          <p:cNvSpPr>
            <a:spLocks noGrp="1"/>
          </p:cNvSpPr>
          <p:nvPr>
            <p:ph sz="half" idx="1"/>
          </p:nvPr>
        </p:nvSpPr>
        <p:spPr>
          <a:xfrm>
            <a:off x="1447251" y="1446010"/>
            <a:ext cx="4648749" cy="2035434"/>
          </a:xfrm>
        </p:spPr>
        <p:txBody>
          <a:bodyPr/>
          <a:lstStyle/>
          <a:p>
            <a:pPr marL="0" indent="0">
              <a:buClr>
                <a:srgbClr val="EE6B00"/>
              </a:buClr>
              <a:buNone/>
            </a:pPr>
            <a:r>
              <a:rPr lang="nl-NL" dirty="0">
                <a:solidFill>
                  <a:schemeClr val="bg1"/>
                </a:solidFill>
              </a:rPr>
              <a:t>Maak uit werkboek:</a:t>
            </a:r>
          </a:p>
          <a:p>
            <a:pPr marL="90488" indent="-30163">
              <a:buClr>
                <a:srgbClr val="EE6B00"/>
              </a:buClr>
              <a:buNone/>
              <a:tabLst>
                <a:tab pos="725488" algn="l"/>
              </a:tabLst>
            </a:pPr>
            <a:endParaRPr lang="nl-NL" dirty="0">
              <a:solidFill>
                <a:schemeClr val="bg1"/>
              </a:solidFill>
            </a:endParaRPr>
          </a:p>
          <a:p>
            <a:pPr marL="90488" lvl="1" indent="-30163">
              <a:buClr>
                <a:srgbClr val="EE6B00"/>
              </a:buClr>
              <a:buNone/>
            </a:pPr>
            <a:r>
              <a:rPr lang="nl-NL" sz="3200" dirty="0">
                <a:solidFill>
                  <a:schemeClr val="bg1"/>
                </a:solidFill>
              </a:rPr>
              <a:t>pag. 24:</a:t>
            </a:r>
          </a:p>
          <a:p>
            <a:pPr marL="90488" lvl="1" indent="-30163">
              <a:buClr>
                <a:srgbClr val="EE6B00"/>
              </a:buClr>
              <a:buNone/>
            </a:pPr>
            <a:r>
              <a:rPr lang="nl-NL" sz="3200" dirty="0">
                <a:solidFill>
                  <a:schemeClr val="bg1"/>
                </a:solidFill>
              </a:rPr>
              <a:t>opgave 1 t/m 3</a:t>
            </a:r>
          </a:p>
        </p:txBody>
      </p:sp>
    </p:spTree>
    <p:extLst>
      <p:ext uri="{BB962C8B-B14F-4D97-AF65-F5344CB8AC3E}">
        <p14:creationId xmlns:p14="http://schemas.microsoft.com/office/powerpoint/2010/main" val="41066366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Werkboek 2A-1</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551711" y="742061"/>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888050" y="2944332"/>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35011" y="4294442"/>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26286" y="2557878"/>
            <a:ext cx="1771174" cy="400110"/>
          </a:xfrm>
          <a:prstGeom prst="rect">
            <a:avLst/>
          </a:prstGeom>
          <a:noFill/>
        </p:spPr>
        <p:txBody>
          <a:bodyPr wrap="square">
            <a:spAutoFit/>
          </a:bodyPr>
          <a:lstStyle/>
          <a:p>
            <a:r>
              <a:rPr lang="nl-NL" sz="2000" dirty="0"/>
              <a:t>Dummy</a:t>
            </a:r>
          </a:p>
        </p:txBody>
      </p:sp>
      <p:grpSp>
        <p:nvGrpSpPr>
          <p:cNvPr id="39" name="Groep 38">
            <a:extLst>
              <a:ext uri="{FF2B5EF4-FFF2-40B4-BE49-F238E27FC236}">
                <a16:creationId xmlns:a16="http://schemas.microsoft.com/office/drawing/2014/main" id="{476A95C6-C88D-1544-B7F8-53B48561A28F}"/>
              </a:ext>
            </a:extLst>
          </p:cNvPr>
          <p:cNvGrpSpPr/>
          <p:nvPr/>
        </p:nvGrpSpPr>
        <p:grpSpPr>
          <a:xfrm>
            <a:off x="5704661" y="2807808"/>
            <a:ext cx="1696170" cy="1839250"/>
            <a:chOff x="7344764" y="3727212"/>
            <a:chExt cx="1696170" cy="1839250"/>
          </a:xfrm>
        </p:grpSpPr>
        <p:pic>
          <p:nvPicPr>
            <p:cNvPr id="44" name="Picture 6">
              <a:extLst>
                <a:ext uri="{FF2B5EF4-FFF2-40B4-BE49-F238E27FC236}">
                  <a16:creationId xmlns:a16="http://schemas.microsoft.com/office/drawing/2014/main" id="{CFBDA580-C7A2-304A-9A21-6A1C59909E0C}"/>
                </a:ext>
              </a:extLst>
            </p:cNvPr>
            <p:cNvPicPr>
              <a:picLocks noChangeAspect="1" noChangeArrowheads="1"/>
            </p:cNvPicPr>
            <p:nvPr/>
          </p:nvPicPr>
          <p:blipFill>
            <a:blip r:embed="rId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371385" y="3749247"/>
              <a:ext cx="1075277" cy="165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a:extLst>
                <a:ext uri="{FF2B5EF4-FFF2-40B4-BE49-F238E27FC236}">
                  <a16:creationId xmlns:a16="http://schemas.microsoft.com/office/drawing/2014/main" id="{592C7AA5-F0D3-6449-89A6-80AF810D967D}"/>
                </a:ext>
              </a:extLst>
            </p:cNvPr>
            <p:cNvPicPr>
              <a:picLocks noChangeAspect="1" noChangeArrowheads="1"/>
            </p:cNvPicPr>
            <p:nvPr/>
          </p:nvPicPr>
          <p:blipFill>
            <a:blip r:embed="rId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704984" y="3727212"/>
              <a:ext cx="1075277" cy="168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9">
              <a:extLst>
                <a:ext uri="{FF2B5EF4-FFF2-40B4-BE49-F238E27FC236}">
                  <a16:creationId xmlns:a16="http://schemas.microsoft.com/office/drawing/2014/main" id="{B21BA797-3722-274E-AF17-2C8BC01DE871}"/>
                </a:ext>
              </a:extLst>
            </p:cNvPr>
            <p:cNvPicPr>
              <a:picLocks noChangeAspect="1" noChangeArrowheads="1"/>
            </p:cNvPicPr>
            <p:nvPr/>
          </p:nvPicPr>
          <p:blipFill>
            <a:blip r:embed="rId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043964" y="3727212"/>
              <a:ext cx="996970" cy="1674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9">
              <a:extLst>
                <a:ext uri="{FF2B5EF4-FFF2-40B4-BE49-F238E27FC236}">
                  <a16:creationId xmlns:a16="http://schemas.microsoft.com/office/drawing/2014/main" id="{3026480B-C3B3-F64A-A1DD-47237E0B5D59}"/>
                </a:ext>
              </a:extLst>
            </p:cNvPr>
            <p:cNvPicPr>
              <a:picLocks noChangeAspect="1" noChangeArrowheads="1"/>
            </p:cNvPicPr>
            <p:nvPr/>
          </p:nvPicPr>
          <p:blipFill>
            <a:blip r:embed="rId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344764" y="4102967"/>
              <a:ext cx="1056794" cy="146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8" name="Groep 47">
            <a:extLst>
              <a:ext uri="{FF2B5EF4-FFF2-40B4-BE49-F238E27FC236}">
                <a16:creationId xmlns:a16="http://schemas.microsoft.com/office/drawing/2014/main" id="{7B83F9C5-C378-424D-B57F-18047DBFD56F}"/>
              </a:ext>
            </a:extLst>
          </p:cNvPr>
          <p:cNvGrpSpPr/>
          <p:nvPr/>
        </p:nvGrpSpPr>
        <p:grpSpPr>
          <a:xfrm>
            <a:off x="1680278" y="2757009"/>
            <a:ext cx="1698101" cy="1956965"/>
            <a:chOff x="7701916" y="4603511"/>
            <a:chExt cx="1544495" cy="2020958"/>
          </a:xfrm>
        </p:grpSpPr>
        <p:pic>
          <p:nvPicPr>
            <p:cNvPr id="49" name="Picture 3">
              <a:extLst>
                <a:ext uri="{FF2B5EF4-FFF2-40B4-BE49-F238E27FC236}">
                  <a16:creationId xmlns:a16="http://schemas.microsoft.com/office/drawing/2014/main" id="{752BB499-867F-0C4C-A17C-882D3E15391A}"/>
                </a:ext>
              </a:extLst>
            </p:cNvPr>
            <p:cNvPicPr>
              <a:picLocks noChangeAspect="1" noChangeArrowheads="1"/>
            </p:cNvPicPr>
            <p:nvPr/>
          </p:nvPicPr>
          <p:blipFill>
            <a:blip r:embed="rId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701916" y="4603511"/>
              <a:ext cx="1084090" cy="168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10">
              <a:extLst>
                <a:ext uri="{FF2B5EF4-FFF2-40B4-BE49-F238E27FC236}">
                  <a16:creationId xmlns:a16="http://schemas.microsoft.com/office/drawing/2014/main" id="{806AA0F2-986F-364D-A47B-02A1DE04C7F3}"/>
                </a:ext>
              </a:extLst>
            </p:cNvPr>
            <p:cNvPicPr>
              <a:picLocks noChangeAspect="1" noChangeArrowheads="1"/>
            </p:cNvPicPr>
            <p:nvPr/>
          </p:nvPicPr>
          <p:blipFill>
            <a:blip r:embed="rId8">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127109" y="4621139"/>
              <a:ext cx="1075277" cy="166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a:extLst>
                <a:ext uri="{FF2B5EF4-FFF2-40B4-BE49-F238E27FC236}">
                  <a16:creationId xmlns:a16="http://schemas.microsoft.com/office/drawing/2014/main" id="{5603921C-D155-3043-BA99-89B6872E290C}"/>
                </a:ext>
              </a:extLst>
            </p:cNvPr>
            <p:cNvPicPr>
              <a:picLocks noChangeAspect="1" noChangeArrowheads="1"/>
            </p:cNvPicPr>
            <p:nvPr/>
          </p:nvPicPr>
          <p:blipFill>
            <a:blip r:embed="rId9">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7758253" y="4958672"/>
              <a:ext cx="1044360" cy="166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5">
              <a:extLst>
                <a:ext uri="{FF2B5EF4-FFF2-40B4-BE49-F238E27FC236}">
                  <a16:creationId xmlns:a16="http://schemas.microsoft.com/office/drawing/2014/main" id="{D5578062-4C21-D34A-AC8A-19A69BE823EA}"/>
                </a:ext>
              </a:extLst>
            </p:cNvPr>
            <p:cNvPicPr>
              <a:picLocks noChangeAspect="1" noChangeArrowheads="1"/>
            </p:cNvPicPr>
            <p:nvPr/>
          </p:nvPicPr>
          <p:blipFill>
            <a:blip r:embed="rId10">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8173673" y="4958672"/>
              <a:ext cx="1072738" cy="166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6" name="Groep 65">
            <a:extLst>
              <a:ext uri="{FF2B5EF4-FFF2-40B4-BE49-F238E27FC236}">
                <a16:creationId xmlns:a16="http://schemas.microsoft.com/office/drawing/2014/main" id="{553AEFD6-F014-2742-8B65-1CEF10186FB0}"/>
              </a:ext>
            </a:extLst>
          </p:cNvPr>
          <p:cNvGrpSpPr/>
          <p:nvPr/>
        </p:nvGrpSpPr>
        <p:grpSpPr>
          <a:xfrm>
            <a:off x="3497009" y="4666480"/>
            <a:ext cx="2173217" cy="1747913"/>
            <a:chOff x="5408660" y="4546600"/>
            <a:chExt cx="2173217" cy="1747913"/>
          </a:xfrm>
        </p:grpSpPr>
        <p:pic>
          <p:nvPicPr>
            <p:cNvPr id="67" name="Picture 2">
              <a:extLst>
                <a:ext uri="{FF2B5EF4-FFF2-40B4-BE49-F238E27FC236}">
                  <a16:creationId xmlns:a16="http://schemas.microsoft.com/office/drawing/2014/main" id="{719023CC-FF88-7240-ACC0-11AD92224EC1}"/>
                </a:ext>
              </a:extLst>
            </p:cNvPr>
            <p:cNvPicPr>
              <a:picLocks noChangeAspect="1" noChangeArrowheads="1"/>
            </p:cNvPicPr>
            <p:nvPr/>
          </p:nvPicPr>
          <p:blipFill>
            <a:blip r:embed="rId11">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408660" y="4594094"/>
              <a:ext cx="1072318" cy="167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4">
              <a:extLst>
                <a:ext uri="{FF2B5EF4-FFF2-40B4-BE49-F238E27FC236}">
                  <a16:creationId xmlns:a16="http://schemas.microsoft.com/office/drawing/2014/main" id="{AB26CDA5-834E-DF41-98B4-760069886741}"/>
                </a:ext>
              </a:extLst>
            </p:cNvPr>
            <p:cNvPicPr>
              <a:picLocks noChangeAspect="1" noChangeArrowheads="1"/>
            </p:cNvPicPr>
            <p:nvPr/>
          </p:nvPicPr>
          <p:blipFill>
            <a:blip r:embed="rId12">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789850" y="4607752"/>
              <a:ext cx="1093121" cy="167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3">
              <a:extLst>
                <a:ext uri="{FF2B5EF4-FFF2-40B4-BE49-F238E27FC236}">
                  <a16:creationId xmlns:a16="http://schemas.microsoft.com/office/drawing/2014/main" id="{5468B633-14F0-3C4A-88D4-C67C01C2B082}"/>
                </a:ext>
              </a:extLst>
            </p:cNvPr>
            <p:cNvPicPr>
              <a:picLocks noChangeAspect="1" noChangeArrowheads="1"/>
            </p:cNvPicPr>
            <p:nvPr/>
          </p:nvPicPr>
          <p:blipFill>
            <a:blip r:embed="rId13">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143174" y="4594094"/>
              <a:ext cx="1093122" cy="167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a:extLst>
                <a:ext uri="{FF2B5EF4-FFF2-40B4-BE49-F238E27FC236}">
                  <a16:creationId xmlns:a16="http://schemas.microsoft.com/office/drawing/2014/main" id="{0EF1E70D-9300-364A-A46D-41814827D161}"/>
                </a:ext>
              </a:extLst>
            </p:cNvPr>
            <p:cNvPicPr>
              <a:picLocks noChangeAspect="1" noChangeArrowheads="1"/>
            </p:cNvPicPr>
            <p:nvPr/>
          </p:nvPicPr>
          <p:blipFill>
            <a:blip r:embed="rId14">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488311" y="4546600"/>
              <a:ext cx="1093566" cy="174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2" name="Groep 71">
            <a:extLst>
              <a:ext uri="{FF2B5EF4-FFF2-40B4-BE49-F238E27FC236}">
                <a16:creationId xmlns:a16="http://schemas.microsoft.com/office/drawing/2014/main" id="{3493206F-7C82-3048-B882-5F20EB351382}"/>
              </a:ext>
            </a:extLst>
          </p:cNvPr>
          <p:cNvGrpSpPr/>
          <p:nvPr/>
        </p:nvGrpSpPr>
        <p:grpSpPr>
          <a:xfrm>
            <a:off x="3452364" y="904162"/>
            <a:ext cx="2286033" cy="1674945"/>
            <a:chOff x="5295844" y="993283"/>
            <a:chExt cx="2286033" cy="1674945"/>
          </a:xfrm>
        </p:grpSpPr>
        <p:pic>
          <p:nvPicPr>
            <p:cNvPr id="73" name="Picture 2">
              <a:extLst>
                <a:ext uri="{FF2B5EF4-FFF2-40B4-BE49-F238E27FC236}">
                  <a16:creationId xmlns:a16="http://schemas.microsoft.com/office/drawing/2014/main" id="{B486505F-B4B8-FC46-A6A2-21C8A5EE71AF}"/>
                </a:ext>
              </a:extLst>
            </p:cNvPr>
            <p:cNvPicPr>
              <a:picLocks noChangeAspect="1" noChangeArrowheads="1"/>
            </p:cNvPicPr>
            <p:nvPr/>
          </p:nvPicPr>
          <p:blipFill>
            <a:blip r:embed="rId15">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295844" y="993283"/>
              <a:ext cx="1147119" cy="167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7">
              <a:extLst>
                <a:ext uri="{FF2B5EF4-FFF2-40B4-BE49-F238E27FC236}">
                  <a16:creationId xmlns:a16="http://schemas.microsoft.com/office/drawing/2014/main" id="{3195009C-4F4C-5A41-8313-29DFD28A1A72}"/>
                </a:ext>
              </a:extLst>
            </p:cNvPr>
            <p:cNvPicPr>
              <a:picLocks noChangeAspect="1" noChangeArrowheads="1"/>
            </p:cNvPicPr>
            <p:nvPr/>
          </p:nvPicPr>
          <p:blipFill>
            <a:blip r:embed="rId16">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5720921" y="1029773"/>
              <a:ext cx="1057627" cy="163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13">
              <a:extLst>
                <a:ext uri="{FF2B5EF4-FFF2-40B4-BE49-F238E27FC236}">
                  <a16:creationId xmlns:a16="http://schemas.microsoft.com/office/drawing/2014/main" id="{5E672134-3623-664A-AE4E-B8AFDA9B9368}"/>
                </a:ext>
              </a:extLst>
            </p:cNvPr>
            <p:cNvPicPr>
              <a:picLocks noChangeAspect="1" noChangeArrowheads="1"/>
            </p:cNvPicPr>
            <p:nvPr/>
          </p:nvPicPr>
          <p:blipFill>
            <a:blip r:embed="rId17">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141365" y="993283"/>
              <a:ext cx="1046318" cy="166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5">
              <a:extLst>
                <a:ext uri="{FF2B5EF4-FFF2-40B4-BE49-F238E27FC236}">
                  <a16:creationId xmlns:a16="http://schemas.microsoft.com/office/drawing/2014/main" id="{425EF5D5-080F-AF43-B365-FDA500A18902}"/>
                </a:ext>
              </a:extLst>
            </p:cNvPr>
            <p:cNvPicPr>
              <a:picLocks noChangeAspect="1" noChangeArrowheads="1"/>
            </p:cNvPicPr>
            <p:nvPr/>
          </p:nvPicPr>
          <p:blipFill>
            <a:blip r:embed="rId18">
              <a:clrChange>
                <a:clrFrom>
                  <a:srgbClr val="FFF8EC"/>
                </a:clrFrom>
                <a:clrTo>
                  <a:srgbClr val="FFF8EC">
                    <a:alpha val="0"/>
                  </a:srgbClr>
                </a:clrTo>
              </a:clrChange>
              <a:extLst>
                <a:ext uri="{28A0092B-C50C-407E-A947-70E740481C1C}">
                  <a14:useLocalDpi xmlns:a14="http://schemas.microsoft.com/office/drawing/2010/main" val="0"/>
                </a:ext>
              </a:extLst>
            </a:blip>
            <a:srcRect/>
            <a:stretch>
              <a:fillRect/>
            </a:stretch>
          </p:blipFill>
          <p:spPr bwMode="auto">
            <a:xfrm>
              <a:off x="6534616" y="1012718"/>
              <a:ext cx="1047261" cy="16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7" name="Afgeronde rechthoek 37">
            <a:extLst>
              <a:ext uri="{FF2B5EF4-FFF2-40B4-BE49-F238E27FC236}">
                <a16:creationId xmlns:a16="http://schemas.microsoft.com/office/drawing/2014/main" id="{C9268CDF-351F-6344-A19A-999D6D9DFC0A}"/>
              </a:ext>
            </a:extLst>
          </p:cNvPr>
          <p:cNvSpPr/>
          <p:nvPr/>
        </p:nvSpPr>
        <p:spPr bwMode="auto">
          <a:xfrm>
            <a:off x="4258127" y="4727632"/>
            <a:ext cx="341356" cy="1653357"/>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78" name="Afgeronde rechthoek 37">
            <a:extLst>
              <a:ext uri="{FF2B5EF4-FFF2-40B4-BE49-F238E27FC236}">
                <a16:creationId xmlns:a16="http://schemas.microsoft.com/office/drawing/2014/main" id="{13C587B1-7840-F148-B88C-7E57B317CD59}"/>
              </a:ext>
            </a:extLst>
          </p:cNvPr>
          <p:cNvSpPr/>
          <p:nvPr/>
        </p:nvSpPr>
        <p:spPr bwMode="auto">
          <a:xfrm>
            <a:off x="3494225" y="945173"/>
            <a:ext cx="391124"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9" name="Afgeronde rechthoek 37">
            <a:extLst>
              <a:ext uri="{FF2B5EF4-FFF2-40B4-BE49-F238E27FC236}">
                <a16:creationId xmlns:a16="http://schemas.microsoft.com/office/drawing/2014/main" id="{25637B56-2477-1349-897A-3F539705FBC5}"/>
              </a:ext>
            </a:extLst>
          </p:cNvPr>
          <p:cNvSpPr/>
          <p:nvPr/>
        </p:nvSpPr>
        <p:spPr bwMode="auto">
          <a:xfrm>
            <a:off x="3892101" y="945171"/>
            <a:ext cx="391124"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0" name="Afgeronde rechthoek 37">
            <a:extLst>
              <a:ext uri="{FF2B5EF4-FFF2-40B4-BE49-F238E27FC236}">
                <a16:creationId xmlns:a16="http://schemas.microsoft.com/office/drawing/2014/main" id="{CBE2E80B-E38D-D14A-ABB7-EB70DC959617}"/>
              </a:ext>
            </a:extLst>
          </p:cNvPr>
          <p:cNvSpPr/>
          <p:nvPr/>
        </p:nvSpPr>
        <p:spPr bwMode="auto">
          <a:xfrm>
            <a:off x="6425559" y="2825437"/>
            <a:ext cx="975271" cy="35812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1" name="Afgeronde rechthoek 37">
            <a:extLst>
              <a:ext uri="{FF2B5EF4-FFF2-40B4-BE49-F238E27FC236}">
                <a16:creationId xmlns:a16="http://schemas.microsoft.com/office/drawing/2014/main" id="{C531C3F0-382E-654B-A4C2-33EDC91EB548}"/>
              </a:ext>
            </a:extLst>
          </p:cNvPr>
          <p:cNvSpPr/>
          <p:nvPr/>
        </p:nvSpPr>
        <p:spPr bwMode="auto">
          <a:xfrm>
            <a:off x="2174378" y="2779590"/>
            <a:ext cx="1135819" cy="33520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2" name="Afgeronde rechthoek 37">
            <a:extLst>
              <a:ext uri="{FF2B5EF4-FFF2-40B4-BE49-F238E27FC236}">
                <a16:creationId xmlns:a16="http://schemas.microsoft.com/office/drawing/2014/main" id="{4AE63335-07C3-E74D-8363-818FDF1D2A6A}"/>
              </a:ext>
            </a:extLst>
          </p:cNvPr>
          <p:cNvSpPr/>
          <p:nvPr/>
        </p:nvSpPr>
        <p:spPr bwMode="auto">
          <a:xfrm>
            <a:off x="1734846" y="2769898"/>
            <a:ext cx="419754" cy="33520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3" name="Afgeronde rechthoek 37">
            <a:extLst>
              <a:ext uri="{FF2B5EF4-FFF2-40B4-BE49-F238E27FC236}">
                <a16:creationId xmlns:a16="http://schemas.microsoft.com/office/drawing/2014/main" id="{02C1E5B0-5189-1F47-9CE5-7368871DD687}"/>
              </a:ext>
            </a:extLst>
          </p:cNvPr>
          <p:cNvSpPr/>
          <p:nvPr/>
        </p:nvSpPr>
        <p:spPr bwMode="auto">
          <a:xfrm>
            <a:off x="6096000" y="2825437"/>
            <a:ext cx="364121" cy="35812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34" name="Afgeronde rechthoek 37">
            <a:extLst>
              <a:ext uri="{FF2B5EF4-FFF2-40B4-BE49-F238E27FC236}">
                <a16:creationId xmlns:a16="http://schemas.microsoft.com/office/drawing/2014/main" id="{5BB7898B-52CA-FD4B-A37A-1966145A4592}"/>
              </a:ext>
            </a:extLst>
          </p:cNvPr>
          <p:cNvSpPr/>
          <p:nvPr/>
        </p:nvSpPr>
        <p:spPr bwMode="auto">
          <a:xfrm>
            <a:off x="3908709" y="4713757"/>
            <a:ext cx="341356" cy="1653357"/>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3335939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9" presetClass="emph" presetSubtype="0" grpId="1" nodeType="withEffect">
                                  <p:stCondLst>
                                    <p:cond delay="0"/>
                                  </p:stCondLst>
                                  <p:childTnLst>
                                    <p:set>
                                      <p:cBhvr>
                                        <p:cTn id="30" dur="indefinite"/>
                                        <p:tgtEl>
                                          <p:spTgt spid="77"/>
                                        </p:tgtEl>
                                        <p:attrNameLst>
                                          <p:attrName>style.opacity</p:attrName>
                                        </p:attrNameLst>
                                      </p:cBhvr>
                                      <p:to>
                                        <p:strVal val="0.35"/>
                                      </p:to>
                                    </p:set>
                                    <p:animEffect filter="image" prLst="opacity: 0.35">
                                      <p:cBhvr rctx="IE">
                                        <p:cTn id="31" dur="indefinite"/>
                                        <p:tgtEl>
                                          <p:spTgt spid="77"/>
                                        </p:tgtEl>
                                      </p:cBhvr>
                                    </p:animEffect>
                                  </p:childTnLst>
                                </p:cTn>
                              </p:par>
                              <p:par>
                                <p:cTn id="32" presetID="9" presetClass="emph" presetSubtype="0" grpId="1" nodeType="withEffect">
                                  <p:stCondLst>
                                    <p:cond delay="0"/>
                                  </p:stCondLst>
                                  <p:childTnLst>
                                    <p:set>
                                      <p:cBhvr>
                                        <p:cTn id="33" dur="indefinite"/>
                                        <p:tgtEl>
                                          <p:spTgt spid="78"/>
                                        </p:tgtEl>
                                        <p:attrNameLst>
                                          <p:attrName>style.opacity</p:attrName>
                                        </p:attrNameLst>
                                      </p:cBhvr>
                                      <p:to>
                                        <p:strVal val="0.35"/>
                                      </p:to>
                                    </p:set>
                                    <p:animEffect filter="image" prLst="opacity: 0.35">
                                      <p:cBhvr rctx="IE">
                                        <p:cTn id="34" dur="indefinite"/>
                                        <p:tgtEl>
                                          <p:spTgt spid="78"/>
                                        </p:tgtEl>
                                      </p:cBhvr>
                                    </p:animEffect>
                                  </p:childTnLst>
                                </p:cTn>
                              </p:par>
                              <p:par>
                                <p:cTn id="35" presetID="9" presetClass="emph" presetSubtype="0" grpId="1" nodeType="withEffect">
                                  <p:stCondLst>
                                    <p:cond delay="0"/>
                                  </p:stCondLst>
                                  <p:childTnLst>
                                    <p:set>
                                      <p:cBhvr>
                                        <p:cTn id="36" dur="indefinite"/>
                                        <p:tgtEl>
                                          <p:spTgt spid="31"/>
                                        </p:tgtEl>
                                        <p:attrNameLst>
                                          <p:attrName>style.opacity</p:attrName>
                                        </p:attrNameLst>
                                      </p:cBhvr>
                                      <p:to>
                                        <p:strVal val="0.35"/>
                                      </p:to>
                                    </p:set>
                                    <p:animEffect filter="image" prLst="opacity: 0.35">
                                      <p:cBhvr rctx="IE">
                                        <p:cTn id="37" dur="indefinite"/>
                                        <p:tgtEl>
                                          <p:spTgt spid="31"/>
                                        </p:tgtEl>
                                      </p:cBhvr>
                                    </p:animEffect>
                                  </p:childTnLst>
                                </p:cTn>
                              </p:par>
                              <p:par>
                                <p:cTn id="38" presetID="9" presetClass="emph" presetSubtype="0" grpId="1" nodeType="withEffect">
                                  <p:stCondLst>
                                    <p:cond delay="0"/>
                                  </p:stCondLst>
                                  <p:childTnLst>
                                    <p:set>
                                      <p:cBhvr>
                                        <p:cTn id="39" dur="indefinite"/>
                                        <p:tgtEl>
                                          <p:spTgt spid="30"/>
                                        </p:tgtEl>
                                        <p:attrNameLst>
                                          <p:attrName>style.opacity</p:attrName>
                                        </p:attrNameLst>
                                      </p:cBhvr>
                                      <p:to>
                                        <p:strVal val="0.35"/>
                                      </p:to>
                                    </p:set>
                                    <p:animEffect filter="image" prLst="opacity: 0.35">
                                      <p:cBhvr rctx="IE">
                                        <p:cTn id="40" dur="indefinite"/>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40" grpId="0"/>
      <p:bldP spid="77" grpId="0" animBg="1"/>
      <p:bldP spid="77" grpId="1" animBg="1"/>
      <p:bldP spid="78" grpId="0" animBg="1"/>
      <p:bldP spid="78" grpId="1" animBg="1"/>
      <p:bldP spid="29" grpId="0" animBg="1"/>
      <p:bldP spid="30" grpId="0" animBg="1"/>
      <p:bldP spid="30" grpId="1" animBg="1"/>
      <p:bldP spid="31" grpId="0" animBg="1"/>
      <p:bldP spid="31" grpId="1"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5053"/>
            <a:ext cx="12192000" cy="567308"/>
          </a:xfrm>
          <a:solidFill>
            <a:srgbClr val="E17500"/>
          </a:solidFill>
        </p:spPr>
        <p:txBody>
          <a:bodyPr/>
          <a:lstStyle/>
          <a:p>
            <a:r>
              <a:rPr lang="nl-NL" sz="2800" dirty="0"/>
              <a:t>Werkboek 2A-2</a:t>
            </a:r>
          </a:p>
        </p:txBody>
      </p:sp>
      <p:sp>
        <p:nvSpPr>
          <p:cNvPr id="17" name="Rechthoek 16">
            <a:extLst>
              <a:ext uri="{FF2B5EF4-FFF2-40B4-BE49-F238E27FC236}">
                <a16:creationId xmlns:a16="http://schemas.microsoft.com/office/drawing/2014/main" id="{13ADBC8F-6BE3-A54B-AF5D-CA29FE7818A3}"/>
              </a:ext>
            </a:extLst>
          </p:cNvPr>
          <p:cNvSpPr/>
          <p:nvPr/>
        </p:nvSpPr>
        <p:spPr bwMode="auto">
          <a:xfrm>
            <a:off x="1601588" y="841814"/>
            <a:ext cx="6087340" cy="5728584"/>
          </a:xfrm>
          <a:prstGeom prst="rect">
            <a:avLst/>
          </a:prstGeom>
          <a:solidFill>
            <a:srgbClr val="D0CECE"/>
          </a:solidFill>
          <a:ln w="9525" cap="flat" cmpd="sng" algn="ctr">
            <a:solidFill>
              <a:srgbClr val="FDFFFE"/>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000" dirty="0"/>
          </a:p>
        </p:txBody>
      </p:sp>
      <p:sp>
        <p:nvSpPr>
          <p:cNvPr id="5" name="Tekstvak 4">
            <a:extLst>
              <a:ext uri="{FF2B5EF4-FFF2-40B4-BE49-F238E27FC236}">
                <a16:creationId xmlns:a16="http://schemas.microsoft.com/office/drawing/2014/main" id="{0EB59E49-9645-A64C-A73D-B4100A5A98FC}"/>
              </a:ext>
            </a:extLst>
          </p:cNvPr>
          <p:cNvSpPr txBox="1"/>
          <p:nvPr/>
        </p:nvSpPr>
        <p:spPr>
          <a:xfrm>
            <a:off x="3937927" y="3044085"/>
            <a:ext cx="1355748" cy="1384995"/>
          </a:xfrm>
          <a:prstGeom prst="rect">
            <a:avLst/>
          </a:prstGeom>
          <a:solidFill>
            <a:schemeClr val="tx1"/>
          </a:solidFill>
          <a:ln w="19050">
            <a:solidFill>
              <a:schemeClr val="bg1"/>
            </a:solidFill>
          </a:ln>
        </p:spPr>
        <p:txBody>
          <a:bodyPr wrap="square" rtlCol="0">
            <a:spAutoFit/>
          </a:bodyPr>
          <a:lstStyle/>
          <a:p>
            <a:r>
              <a:rPr lang="nl-NL" sz="2800" dirty="0">
                <a:solidFill>
                  <a:schemeClr val="bg1"/>
                </a:solidFill>
              </a:rPr>
              <a:t>    N</a:t>
            </a:r>
          </a:p>
          <a:p>
            <a:r>
              <a:rPr lang="nl-NL" sz="2800" dirty="0">
                <a:solidFill>
                  <a:schemeClr val="bg1"/>
                </a:solidFill>
              </a:rPr>
              <a:t> W   O</a:t>
            </a:r>
          </a:p>
          <a:p>
            <a:r>
              <a:rPr lang="nl-NL" sz="2800" dirty="0">
                <a:solidFill>
                  <a:schemeClr val="bg1"/>
                </a:solidFill>
              </a:rPr>
              <a:t>    </a:t>
            </a:r>
            <a:r>
              <a:rPr lang="nl-NL" sz="2800" dirty="0" err="1">
                <a:solidFill>
                  <a:schemeClr val="bg1"/>
                </a:solidFill>
              </a:rPr>
              <a:t>Z</a:t>
            </a:r>
            <a:endParaRPr lang="nl-NL" sz="2800" dirty="0">
              <a:solidFill>
                <a:schemeClr val="bg1"/>
              </a:solidFill>
            </a:endParaRPr>
          </a:p>
        </p:txBody>
      </p:sp>
      <p:sp>
        <p:nvSpPr>
          <p:cNvPr id="70" name="Tekstvak 69">
            <a:extLst>
              <a:ext uri="{FF2B5EF4-FFF2-40B4-BE49-F238E27FC236}">
                <a16:creationId xmlns:a16="http://schemas.microsoft.com/office/drawing/2014/main" id="{D0376321-E6E3-7445-86B2-3E84DAD2245E}"/>
              </a:ext>
            </a:extLst>
          </p:cNvPr>
          <p:cNvSpPr txBox="1"/>
          <p:nvPr/>
        </p:nvSpPr>
        <p:spPr>
          <a:xfrm>
            <a:off x="4084888" y="4394195"/>
            <a:ext cx="1961810" cy="400110"/>
          </a:xfrm>
          <a:prstGeom prst="rect">
            <a:avLst/>
          </a:prstGeom>
          <a:noFill/>
        </p:spPr>
        <p:txBody>
          <a:bodyPr wrap="square">
            <a:spAutoFit/>
          </a:bodyPr>
          <a:lstStyle/>
          <a:p>
            <a:r>
              <a:rPr lang="nl-NL" sz="2000" dirty="0"/>
              <a:t>Leider</a:t>
            </a:r>
          </a:p>
        </p:txBody>
      </p:sp>
      <p:sp>
        <p:nvSpPr>
          <p:cNvPr id="40" name="Tekstvak 39">
            <a:extLst>
              <a:ext uri="{FF2B5EF4-FFF2-40B4-BE49-F238E27FC236}">
                <a16:creationId xmlns:a16="http://schemas.microsoft.com/office/drawing/2014/main" id="{C3F14986-BD8C-854B-8A78-D5F0E6431AA8}"/>
              </a:ext>
            </a:extLst>
          </p:cNvPr>
          <p:cNvSpPr txBox="1"/>
          <p:nvPr/>
        </p:nvSpPr>
        <p:spPr>
          <a:xfrm>
            <a:off x="3976163" y="2657631"/>
            <a:ext cx="1771174" cy="400110"/>
          </a:xfrm>
          <a:prstGeom prst="rect">
            <a:avLst/>
          </a:prstGeom>
          <a:noFill/>
        </p:spPr>
        <p:txBody>
          <a:bodyPr wrap="square">
            <a:spAutoFit/>
          </a:bodyPr>
          <a:lstStyle/>
          <a:p>
            <a:r>
              <a:rPr lang="nl-NL" sz="2000" dirty="0"/>
              <a:t>Dummy</a:t>
            </a:r>
          </a:p>
        </p:txBody>
      </p:sp>
      <p:pic>
        <p:nvPicPr>
          <p:cNvPr id="29" name="Picture 2">
            <a:extLst>
              <a:ext uri="{FF2B5EF4-FFF2-40B4-BE49-F238E27FC236}">
                <a16:creationId xmlns:a16="http://schemas.microsoft.com/office/drawing/2014/main" id="{03CA498D-8B91-304D-8395-C4FDC3595301}"/>
              </a:ext>
            </a:extLst>
          </p:cNvPr>
          <p:cNvPicPr>
            <a:picLocks noChangeAspect="1" noChangeArrowheads="1"/>
          </p:cNvPicPr>
          <p:nvPr/>
        </p:nvPicPr>
        <p:blipFill>
          <a:blip r:embed="rId3">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544102" y="946519"/>
            <a:ext cx="2437682" cy="160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a:extLst>
              <a:ext uri="{FF2B5EF4-FFF2-40B4-BE49-F238E27FC236}">
                <a16:creationId xmlns:a16="http://schemas.microsoft.com/office/drawing/2014/main" id="{C27A7F77-461E-034D-A741-6AE8332A0D04}"/>
              </a:ext>
            </a:extLst>
          </p:cNvPr>
          <p:cNvPicPr>
            <a:picLocks noChangeAspect="1" noChangeArrowheads="1"/>
          </p:cNvPicPr>
          <p:nvPr/>
        </p:nvPicPr>
        <p:blipFill>
          <a:blip r:embed="rId4">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3544102" y="4794305"/>
            <a:ext cx="2381399" cy="171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a:extLst>
              <a:ext uri="{FF2B5EF4-FFF2-40B4-BE49-F238E27FC236}">
                <a16:creationId xmlns:a16="http://schemas.microsoft.com/office/drawing/2014/main" id="{A82E98F7-5F8F-7C45-93A4-5A0281CFE633}"/>
              </a:ext>
            </a:extLst>
          </p:cNvPr>
          <p:cNvPicPr>
            <a:picLocks noChangeAspect="1" noChangeArrowheads="1"/>
          </p:cNvPicPr>
          <p:nvPr/>
        </p:nvPicPr>
        <p:blipFill>
          <a:blip r:embed="rId5">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1912182" y="2728730"/>
            <a:ext cx="1667153" cy="195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5">
            <a:extLst>
              <a:ext uri="{FF2B5EF4-FFF2-40B4-BE49-F238E27FC236}">
                <a16:creationId xmlns:a16="http://schemas.microsoft.com/office/drawing/2014/main" id="{7E7573E3-E673-9842-9F5A-B8680E5B8F7D}"/>
              </a:ext>
            </a:extLst>
          </p:cNvPr>
          <p:cNvPicPr>
            <a:picLocks noChangeAspect="1" noChangeArrowheads="1"/>
          </p:cNvPicPr>
          <p:nvPr/>
        </p:nvPicPr>
        <p:blipFill>
          <a:blip r:embed="rId6">
            <a:clrChange>
              <a:clrFrom>
                <a:srgbClr val="B5DE97"/>
              </a:clrFrom>
              <a:clrTo>
                <a:srgbClr val="B5DE97">
                  <a:alpha val="0"/>
                </a:srgbClr>
              </a:clrTo>
            </a:clrChange>
            <a:extLst>
              <a:ext uri="{28A0092B-C50C-407E-A947-70E740481C1C}">
                <a14:useLocalDpi xmlns:a14="http://schemas.microsoft.com/office/drawing/2010/main" val="0"/>
              </a:ext>
            </a:extLst>
          </a:blip>
          <a:srcRect/>
          <a:stretch>
            <a:fillRect/>
          </a:stretch>
        </p:blipFill>
        <p:spPr bwMode="auto">
          <a:xfrm>
            <a:off x="5953910" y="2656988"/>
            <a:ext cx="1584657" cy="202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Afgeronde rechthoek 37">
            <a:extLst>
              <a:ext uri="{FF2B5EF4-FFF2-40B4-BE49-F238E27FC236}">
                <a16:creationId xmlns:a16="http://schemas.microsoft.com/office/drawing/2014/main" id="{13C587B1-7840-F148-B88C-7E57B317CD59}"/>
              </a:ext>
            </a:extLst>
          </p:cNvPr>
          <p:cNvSpPr/>
          <p:nvPr/>
        </p:nvSpPr>
        <p:spPr bwMode="auto">
          <a:xfrm>
            <a:off x="4371819" y="4844515"/>
            <a:ext cx="289391"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12" name="Afgeronde rechthoek 37">
            <a:extLst>
              <a:ext uri="{FF2B5EF4-FFF2-40B4-BE49-F238E27FC236}">
                <a16:creationId xmlns:a16="http://schemas.microsoft.com/office/drawing/2014/main" id="{E6FC0760-EF29-0E48-81AB-A057964036C5}"/>
              </a:ext>
            </a:extLst>
          </p:cNvPr>
          <p:cNvSpPr/>
          <p:nvPr/>
        </p:nvSpPr>
        <p:spPr bwMode="auto">
          <a:xfrm>
            <a:off x="1931206" y="3103576"/>
            <a:ext cx="270367" cy="153626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13" name="Afgeronde rechthoek 37">
            <a:extLst>
              <a:ext uri="{FF2B5EF4-FFF2-40B4-BE49-F238E27FC236}">
                <a16:creationId xmlns:a16="http://schemas.microsoft.com/office/drawing/2014/main" id="{7C5E1F8E-F58D-3349-AF32-25D504913B7C}"/>
              </a:ext>
            </a:extLst>
          </p:cNvPr>
          <p:cNvSpPr/>
          <p:nvPr/>
        </p:nvSpPr>
        <p:spPr bwMode="auto">
          <a:xfrm>
            <a:off x="1912182" y="2728731"/>
            <a:ext cx="289391" cy="386134"/>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14" name="Afgeronde rechthoek 37">
            <a:extLst>
              <a:ext uri="{FF2B5EF4-FFF2-40B4-BE49-F238E27FC236}">
                <a16:creationId xmlns:a16="http://schemas.microsoft.com/office/drawing/2014/main" id="{207E917D-526A-5942-94D8-7D18778DA68B}"/>
              </a:ext>
            </a:extLst>
          </p:cNvPr>
          <p:cNvSpPr/>
          <p:nvPr/>
        </p:nvSpPr>
        <p:spPr bwMode="auto">
          <a:xfrm>
            <a:off x="4921097" y="982471"/>
            <a:ext cx="1004404" cy="154832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15" name="Afgeronde rechthoek 37">
            <a:extLst>
              <a:ext uri="{FF2B5EF4-FFF2-40B4-BE49-F238E27FC236}">
                <a16:creationId xmlns:a16="http://schemas.microsoft.com/office/drawing/2014/main" id="{DB732F2A-2235-D44F-97A5-28E8BFA72C8E}"/>
              </a:ext>
            </a:extLst>
          </p:cNvPr>
          <p:cNvSpPr/>
          <p:nvPr/>
        </p:nvSpPr>
        <p:spPr bwMode="auto">
          <a:xfrm>
            <a:off x="6545766" y="3075066"/>
            <a:ext cx="948776" cy="154153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16" name="Afgeronde rechthoek 37">
            <a:extLst>
              <a:ext uri="{FF2B5EF4-FFF2-40B4-BE49-F238E27FC236}">
                <a16:creationId xmlns:a16="http://schemas.microsoft.com/office/drawing/2014/main" id="{FAE89BB2-2B8C-5441-9EC1-143ABBF0D753}"/>
              </a:ext>
            </a:extLst>
          </p:cNvPr>
          <p:cNvSpPr/>
          <p:nvPr/>
        </p:nvSpPr>
        <p:spPr bwMode="auto">
          <a:xfrm>
            <a:off x="3544102" y="982471"/>
            <a:ext cx="289391" cy="1533272"/>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18" name="Afgeronde rechthoek 37">
            <a:extLst>
              <a:ext uri="{FF2B5EF4-FFF2-40B4-BE49-F238E27FC236}">
                <a16:creationId xmlns:a16="http://schemas.microsoft.com/office/drawing/2014/main" id="{56DD64B8-1863-FD4B-B744-786F292A09D9}"/>
              </a:ext>
            </a:extLst>
          </p:cNvPr>
          <p:cNvSpPr/>
          <p:nvPr/>
        </p:nvSpPr>
        <p:spPr bwMode="auto">
          <a:xfrm>
            <a:off x="6269172" y="2710919"/>
            <a:ext cx="948776" cy="36414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19" name="Afgeronde rechthoek 37">
            <a:extLst>
              <a:ext uri="{FF2B5EF4-FFF2-40B4-BE49-F238E27FC236}">
                <a16:creationId xmlns:a16="http://schemas.microsoft.com/office/drawing/2014/main" id="{B35B7D29-65EB-9344-892C-6A97EE712387}"/>
              </a:ext>
            </a:extLst>
          </p:cNvPr>
          <p:cNvSpPr/>
          <p:nvPr/>
        </p:nvSpPr>
        <p:spPr bwMode="auto">
          <a:xfrm>
            <a:off x="3847536" y="4849329"/>
            <a:ext cx="524283"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0" name="Afgeronde rechthoek 37">
            <a:extLst>
              <a:ext uri="{FF2B5EF4-FFF2-40B4-BE49-F238E27FC236}">
                <a16:creationId xmlns:a16="http://schemas.microsoft.com/office/drawing/2014/main" id="{BD912233-7873-F44D-B8F3-2DDDA6CF9EE0}"/>
              </a:ext>
            </a:extLst>
          </p:cNvPr>
          <p:cNvSpPr/>
          <p:nvPr/>
        </p:nvSpPr>
        <p:spPr bwMode="auto">
          <a:xfrm>
            <a:off x="4915092" y="4844514"/>
            <a:ext cx="988107"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1" name="Afgeronde rechthoek 37">
            <a:extLst>
              <a:ext uri="{FF2B5EF4-FFF2-40B4-BE49-F238E27FC236}">
                <a16:creationId xmlns:a16="http://schemas.microsoft.com/office/drawing/2014/main" id="{100153D8-8287-B94D-AC19-23AE6D560CF0}"/>
              </a:ext>
            </a:extLst>
          </p:cNvPr>
          <p:cNvSpPr/>
          <p:nvPr/>
        </p:nvSpPr>
        <p:spPr bwMode="auto">
          <a:xfrm>
            <a:off x="2213072" y="3114865"/>
            <a:ext cx="988107" cy="153626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2" name="Afgeronde rechthoek 37">
            <a:extLst>
              <a:ext uri="{FF2B5EF4-FFF2-40B4-BE49-F238E27FC236}">
                <a16:creationId xmlns:a16="http://schemas.microsoft.com/office/drawing/2014/main" id="{C705FADF-B59A-A042-B7F3-2FF14C8CAF40}"/>
              </a:ext>
            </a:extLst>
          </p:cNvPr>
          <p:cNvSpPr/>
          <p:nvPr/>
        </p:nvSpPr>
        <p:spPr bwMode="auto">
          <a:xfrm>
            <a:off x="4661210" y="982471"/>
            <a:ext cx="253883" cy="154832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3" name="Afgeronde rechthoek 37">
            <a:extLst>
              <a:ext uri="{FF2B5EF4-FFF2-40B4-BE49-F238E27FC236}">
                <a16:creationId xmlns:a16="http://schemas.microsoft.com/office/drawing/2014/main" id="{5535C5A1-BCB5-DB4E-B2FD-392E5A5B90F3}"/>
              </a:ext>
            </a:extLst>
          </p:cNvPr>
          <p:cNvSpPr/>
          <p:nvPr/>
        </p:nvSpPr>
        <p:spPr bwMode="auto">
          <a:xfrm>
            <a:off x="6004950" y="3075066"/>
            <a:ext cx="258950" cy="1541539"/>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4" name="Afgeronde rechthoek 37">
            <a:extLst>
              <a:ext uri="{FF2B5EF4-FFF2-40B4-BE49-F238E27FC236}">
                <a16:creationId xmlns:a16="http://schemas.microsoft.com/office/drawing/2014/main" id="{DD7666A7-C838-B840-93D5-5298A8214E53}"/>
              </a:ext>
            </a:extLst>
          </p:cNvPr>
          <p:cNvSpPr/>
          <p:nvPr/>
        </p:nvSpPr>
        <p:spPr bwMode="auto">
          <a:xfrm>
            <a:off x="6010222" y="2710919"/>
            <a:ext cx="258950" cy="36414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5" name="Afgeronde rechthoek 37">
            <a:extLst>
              <a:ext uri="{FF2B5EF4-FFF2-40B4-BE49-F238E27FC236}">
                <a16:creationId xmlns:a16="http://schemas.microsoft.com/office/drawing/2014/main" id="{075903A8-2118-CD4C-891B-449DA0644287}"/>
              </a:ext>
            </a:extLst>
          </p:cNvPr>
          <p:cNvSpPr/>
          <p:nvPr/>
        </p:nvSpPr>
        <p:spPr bwMode="auto">
          <a:xfrm>
            <a:off x="3563093" y="4844515"/>
            <a:ext cx="262142" cy="1612706"/>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6" name="Afgeronde rechthoek 37">
            <a:extLst>
              <a:ext uri="{FF2B5EF4-FFF2-40B4-BE49-F238E27FC236}">
                <a16:creationId xmlns:a16="http://schemas.microsoft.com/office/drawing/2014/main" id="{65D65C59-285F-F148-B795-90F1849CEFA5}"/>
              </a:ext>
            </a:extLst>
          </p:cNvPr>
          <p:cNvSpPr/>
          <p:nvPr/>
        </p:nvSpPr>
        <p:spPr bwMode="auto">
          <a:xfrm>
            <a:off x="2478167" y="2728882"/>
            <a:ext cx="1006098" cy="386134"/>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
        <p:nvSpPr>
          <p:cNvPr id="27" name="Afgeronde rechthoek 37">
            <a:extLst>
              <a:ext uri="{FF2B5EF4-FFF2-40B4-BE49-F238E27FC236}">
                <a16:creationId xmlns:a16="http://schemas.microsoft.com/office/drawing/2014/main" id="{78BB51CD-51D2-0449-96F9-B400D1462234}"/>
              </a:ext>
            </a:extLst>
          </p:cNvPr>
          <p:cNvSpPr/>
          <p:nvPr/>
        </p:nvSpPr>
        <p:spPr bwMode="auto">
          <a:xfrm>
            <a:off x="3849792" y="968815"/>
            <a:ext cx="522027" cy="1546928"/>
          </a:xfrm>
          <a:prstGeom prst="roundRect">
            <a:avLst/>
          </a:prstGeom>
          <a:solidFill>
            <a:srgbClr val="FFC000">
              <a:alpha val="41176"/>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nl-NL" sz="2200">
              <a:latin typeface="Verdana" pitchFamily="34" charset="0"/>
              <a:cs typeface="Arial" charset="0"/>
            </a:endParaRPr>
          </a:p>
        </p:txBody>
      </p:sp>
    </p:spTree>
    <p:extLst>
      <p:ext uri="{BB962C8B-B14F-4D97-AF65-F5344CB8AC3E}">
        <p14:creationId xmlns:p14="http://schemas.microsoft.com/office/powerpoint/2010/main" val="3871322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9" presetClass="emph" presetSubtype="0" grpId="1" nodeType="withEffect">
                                  <p:stCondLst>
                                    <p:cond delay="0"/>
                                  </p:stCondLst>
                                  <p:childTnLst>
                                    <p:set>
                                      <p:cBhvr>
                                        <p:cTn id="24" dur="indefinite"/>
                                        <p:tgtEl>
                                          <p:spTgt spid="78"/>
                                        </p:tgtEl>
                                        <p:attrNameLst>
                                          <p:attrName>style.opacity</p:attrName>
                                        </p:attrNameLst>
                                      </p:cBhvr>
                                      <p:to>
                                        <p:strVal val="0.35"/>
                                      </p:to>
                                    </p:set>
                                    <p:animEffect filter="image" prLst="opacity: 0.35">
                                      <p:cBhvr rctx="IE">
                                        <p:cTn id="25" dur="indefinite"/>
                                        <p:tgtEl>
                                          <p:spTgt spid="78"/>
                                        </p:tgtEl>
                                      </p:cBhvr>
                                    </p:animEffect>
                                  </p:childTnLst>
                                </p:cTn>
                              </p:par>
                              <p:par>
                                <p:cTn id="26" presetID="9" presetClass="emph" presetSubtype="0" grpId="1" nodeType="withEffect">
                                  <p:stCondLst>
                                    <p:cond delay="0"/>
                                  </p:stCondLst>
                                  <p:childTnLst>
                                    <p:set>
                                      <p:cBhvr>
                                        <p:cTn id="27" dur="indefinite"/>
                                        <p:tgtEl>
                                          <p:spTgt spid="12"/>
                                        </p:tgtEl>
                                        <p:attrNameLst>
                                          <p:attrName>style.opacity</p:attrName>
                                        </p:attrNameLst>
                                      </p:cBhvr>
                                      <p:to>
                                        <p:strVal val="0.35"/>
                                      </p:to>
                                    </p:set>
                                    <p:animEffect filter="image" prLst="opacity: 0.35">
                                      <p:cBhvr rctx="IE">
                                        <p:cTn id="28" dur="indefinite"/>
                                        <p:tgtEl>
                                          <p:spTgt spid="12"/>
                                        </p:tgtEl>
                                      </p:cBhvr>
                                    </p:animEffect>
                                  </p:childTnLst>
                                </p:cTn>
                              </p:par>
                              <p:par>
                                <p:cTn id="29" presetID="9" presetClass="emph" presetSubtype="0" grpId="1" nodeType="withEffect">
                                  <p:stCondLst>
                                    <p:cond delay="0"/>
                                  </p:stCondLst>
                                  <p:childTnLst>
                                    <p:set>
                                      <p:cBhvr>
                                        <p:cTn id="30" dur="indefinite"/>
                                        <p:tgtEl>
                                          <p:spTgt spid="14"/>
                                        </p:tgtEl>
                                        <p:attrNameLst>
                                          <p:attrName>style.opacity</p:attrName>
                                        </p:attrNameLst>
                                      </p:cBhvr>
                                      <p:to>
                                        <p:strVal val="0.35"/>
                                      </p:to>
                                    </p:set>
                                    <p:animEffect filter="image" prLst="opacity: 0.35">
                                      <p:cBhvr rctx="IE">
                                        <p:cTn id="31" dur="indefinite"/>
                                        <p:tgtEl>
                                          <p:spTgt spid="14"/>
                                        </p:tgtEl>
                                      </p:cBhvr>
                                    </p:animEffect>
                                  </p:childTnLst>
                                </p:cTn>
                              </p:par>
                              <p:par>
                                <p:cTn id="32" presetID="9" presetClass="emph" presetSubtype="0" grpId="1" nodeType="withEffect">
                                  <p:stCondLst>
                                    <p:cond delay="0"/>
                                  </p:stCondLst>
                                  <p:childTnLst>
                                    <p:set>
                                      <p:cBhvr>
                                        <p:cTn id="33" dur="indefinite"/>
                                        <p:tgtEl>
                                          <p:spTgt spid="15"/>
                                        </p:tgtEl>
                                        <p:attrNameLst>
                                          <p:attrName>style.opacity</p:attrName>
                                        </p:attrNameLst>
                                      </p:cBhvr>
                                      <p:to>
                                        <p:strVal val="0.35"/>
                                      </p:to>
                                    </p:set>
                                    <p:animEffect filter="image" prLst="opacity: 0.35">
                                      <p:cBhvr rctx="IE">
                                        <p:cTn id="34" dur="indefinite"/>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9" presetClass="emph" presetSubtype="0" grpId="1" nodeType="withEffect">
                                  <p:stCondLst>
                                    <p:cond delay="0"/>
                                  </p:stCondLst>
                                  <p:childTnLst>
                                    <p:set>
                                      <p:cBhvr>
                                        <p:cTn id="52" dur="indefinite"/>
                                        <p:tgtEl>
                                          <p:spTgt spid="16"/>
                                        </p:tgtEl>
                                        <p:attrNameLst>
                                          <p:attrName>style.opacity</p:attrName>
                                        </p:attrNameLst>
                                      </p:cBhvr>
                                      <p:to>
                                        <p:strVal val="0.35"/>
                                      </p:to>
                                    </p:set>
                                    <p:animEffect filter="image" prLst="opacity: 0.35">
                                      <p:cBhvr rctx="IE">
                                        <p:cTn id="53" dur="indefinite"/>
                                        <p:tgtEl>
                                          <p:spTgt spid="16"/>
                                        </p:tgtEl>
                                      </p:cBhvr>
                                    </p:animEffect>
                                  </p:childTnLst>
                                </p:cTn>
                              </p:par>
                              <p:par>
                                <p:cTn id="54" presetID="9" presetClass="emph" presetSubtype="0" grpId="1" nodeType="withEffect">
                                  <p:stCondLst>
                                    <p:cond delay="0"/>
                                  </p:stCondLst>
                                  <p:childTnLst>
                                    <p:set>
                                      <p:cBhvr>
                                        <p:cTn id="55" dur="indefinite"/>
                                        <p:tgtEl>
                                          <p:spTgt spid="13"/>
                                        </p:tgtEl>
                                        <p:attrNameLst>
                                          <p:attrName>style.opacity</p:attrName>
                                        </p:attrNameLst>
                                      </p:cBhvr>
                                      <p:to>
                                        <p:strVal val="0.35"/>
                                      </p:to>
                                    </p:set>
                                    <p:animEffect filter="image" prLst="opacity: 0.35">
                                      <p:cBhvr rctx="IE">
                                        <p:cTn id="56" dur="indefinite"/>
                                        <p:tgtEl>
                                          <p:spTgt spid="13"/>
                                        </p:tgtEl>
                                      </p:cBhvr>
                                    </p:animEffect>
                                  </p:childTnLst>
                                </p:cTn>
                              </p:par>
                              <p:par>
                                <p:cTn id="57" presetID="9" presetClass="emph" presetSubtype="0" grpId="1" nodeType="withEffect">
                                  <p:stCondLst>
                                    <p:cond delay="0"/>
                                  </p:stCondLst>
                                  <p:childTnLst>
                                    <p:set>
                                      <p:cBhvr>
                                        <p:cTn id="58" dur="indefinite"/>
                                        <p:tgtEl>
                                          <p:spTgt spid="18"/>
                                        </p:tgtEl>
                                        <p:attrNameLst>
                                          <p:attrName>style.opacity</p:attrName>
                                        </p:attrNameLst>
                                      </p:cBhvr>
                                      <p:to>
                                        <p:strVal val="0.35"/>
                                      </p:to>
                                    </p:set>
                                    <p:animEffect filter="image" prLst="opacity: 0.35">
                                      <p:cBhvr rctx="IE">
                                        <p:cTn id="59" dur="indefinite"/>
                                        <p:tgtEl>
                                          <p:spTgt spid="18"/>
                                        </p:tgtEl>
                                      </p:cBhvr>
                                    </p:animEffect>
                                  </p:childTnLst>
                                </p:cTn>
                              </p:par>
                              <p:par>
                                <p:cTn id="60" presetID="9" presetClass="emph" presetSubtype="0" grpId="1" nodeType="withEffect">
                                  <p:stCondLst>
                                    <p:cond delay="0"/>
                                  </p:stCondLst>
                                  <p:childTnLst>
                                    <p:set>
                                      <p:cBhvr>
                                        <p:cTn id="61" dur="indefinite"/>
                                        <p:tgtEl>
                                          <p:spTgt spid="19"/>
                                        </p:tgtEl>
                                        <p:attrNameLst>
                                          <p:attrName>style.opacity</p:attrName>
                                        </p:attrNameLst>
                                      </p:cBhvr>
                                      <p:to>
                                        <p:strVal val="0.35"/>
                                      </p:to>
                                    </p:set>
                                    <p:animEffect filter="image" prLst="opacity: 0.35">
                                      <p:cBhvr rctx="IE">
                                        <p:cTn id="62" dur="indefinite"/>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9" presetClass="emph" presetSubtype="0" grpId="1" nodeType="withEffect">
                                  <p:stCondLst>
                                    <p:cond delay="0"/>
                                  </p:stCondLst>
                                  <p:childTnLst>
                                    <p:set>
                                      <p:cBhvr>
                                        <p:cTn id="80" dur="indefinite"/>
                                        <p:tgtEl>
                                          <p:spTgt spid="22"/>
                                        </p:tgtEl>
                                        <p:attrNameLst>
                                          <p:attrName>style.opacity</p:attrName>
                                        </p:attrNameLst>
                                      </p:cBhvr>
                                      <p:to>
                                        <p:strVal val="0.35"/>
                                      </p:to>
                                    </p:set>
                                    <p:animEffect filter="image" prLst="opacity: 0.35">
                                      <p:cBhvr rctx="IE">
                                        <p:cTn id="81" dur="indefinite"/>
                                        <p:tgtEl>
                                          <p:spTgt spid="22"/>
                                        </p:tgtEl>
                                      </p:cBhvr>
                                    </p:animEffect>
                                  </p:childTnLst>
                                </p:cTn>
                              </p:par>
                              <p:par>
                                <p:cTn id="82" presetID="9" presetClass="emph" presetSubtype="0" grpId="1" nodeType="withEffect">
                                  <p:stCondLst>
                                    <p:cond delay="0"/>
                                  </p:stCondLst>
                                  <p:childTnLst>
                                    <p:set>
                                      <p:cBhvr>
                                        <p:cTn id="83" dur="indefinite"/>
                                        <p:tgtEl>
                                          <p:spTgt spid="23"/>
                                        </p:tgtEl>
                                        <p:attrNameLst>
                                          <p:attrName>style.opacity</p:attrName>
                                        </p:attrNameLst>
                                      </p:cBhvr>
                                      <p:to>
                                        <p:strVal val="0.35"/>
                                      </p:to>
                                    </p:set>
                                    <p:animEffect filter="image" prLst="opacity: 0.35">
                                      <p:cBhvr rctx="IE">
                                        <p:cTn id="84" dur="indefinite"/>
                                        <p:tgtEl>
                                          <p:spTgt spid="23"/>
                                        </p:tgtEl>
                                      </p:cBhvr>
                                    </p:animEffect>
                                  </p:childTnLst>
                                </p:cTn>
                              </p:par>
                              <p:par>
                                <p:cTn id="85" presetID="9" presetClass="emph" presetSubtype="0" grpId="1" nodeType="withEffect">
                                  <p:stCondLst>
                                    <p:cond delay="0"/>
                                  </p:stCondLst>
                                  <p:childTnLst>
                                    <p:set>
                                      <p:cBhvr>
                                        <p:cTn id="86" dur="indefinite"/>
                                        <p:tgtEl>
                                          <p:spTgt spid="20"/>
                                        </p:tgtEl>
                                        <p:attrNameLst>
                                          <p:attrName>style.opacity</p:attrName>
                                        </p:attrNameLst>
                                      </p:cBhvr>
                                      <p:to>
                                        <p:strVal val="0.35"/>
                                      </p:to>
                                    </p:set>
                                    <p:animEffect filter="image" prLst="opacity: 0.35">
                                      <p:cBhvr rctx="IE">
                                        <p:cTn id="87" dur="indefinite"/>
                                        <p:tgtEl>
                                          <p:spTgt spid="20"/>
                                        </p:tgtEl>
                                      </p:cBhvr>
                                    </p:animEffect>
                                  </p:childTnLst>
                                </p:cTn>
                              </p:par>
                              <p:par>
                                <p:cTn id="88" presetID="9" presetClass="emph" presetSubtype="0" grpId="1" nodeType="withEffect">
                                  <p:stCondLst>
                                    <p:cond delay="0"/>
                                  </p:stCondLst>
                                  <p:childTnLst>
                                    <p:set>
                                      <p:cBhvr>
                                        <p:cTn id="89" dur="indefinite"/>
                                        <p:tgtEl>
                                          <p:spTgt spid="21"/>
                                        </p:tgtEl>
                                        <p:attrNameLst>
                                          <p:attrName>style.opacity</p:attrName>
                                        </p:attrNameLst>
                                      </p:cBhvr>
                                      <p:to>
                                        <p:strVal val="0.35"/>
                                      </p:to>
                                    </p:set>
                                    <p:animEffect filter="image" prLst="opacity: 0.35">
                                      <p:cBhvr rctx="IE">
                                        <p:cTn id="90" dur="indefinite"/>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animBg="1"/>
      <p:bldP spid="26" grpId="0" animBg="1"/>
      <p:bldP spid="27" grpId="0" animBg="1"/>
    </p:bldLst>
  </p:timing>
</p:sld>
</file>

<file path=ppt/theme/theme1.xml><?xml version="1.0" encoding="utf-8"?>
<a:theme xmlns:a="http://schemas.openxmlformats.org/drawingml/2006/main" name="1_Bridge  NBB 5-krt hoog sjb 2">
  <a:themeElements>
    <a:clrScheme name="bridge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fontScheme name="Aangepast 3">
      <a:majorFont>
        <a:latin typeface="DejaVu Sans"/>
        <a:ea typeface=""/>
        <a:cs typeface="Arial"/>
      </a:majorFont>
      <a:minorFont>
        <a:latin typeface="DejaVu Sans"/>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2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2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bridge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ridge  NBB 5-krt hoog sjb 2">
  <a:themeElements>
    <a:clrScheme name="bridge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fontScheme name="Aangepast 3">
      <a:majorFont>
        <a:latin typeface="DejaVu Sans"/>
        <a:ea typeface=""/>
        <a:cs typeface="Arial"/>
      </a:majorFont>
      <a:minorFont>
        <a:latin typeface="DejaVu Sans"/>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2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2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bridge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33701</TotalTime>
  <Words>2037</Words>
  <Application>Microsoft Macintosh PowerPoint</Application>
  <PresentationFormat>Breedbeeld</PresentationFormat>
  <Paragraphs>452</Paragraphs>
  <Slides>35</Slides>
  <Notes>34</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35</vt:i4>
      </vt:variant>
    </vt:vector>
  </HeadingPairs>
  <TitlesOfParts>
    <vt:vector size="44" baseType="lpstr">
      <vt:lpstr>Arial</vt:lpstr>
      <vt:lpstr>Calibri</vt:lpstr>
      <vt:lpstr>Calibri Light</vt:lpstr>
      <vt:lpstr>DejaVu Sans</vt:lpstr>
      <vt:lpstr>Segoe Print</vt:lpstr>
      <vt:lpstr>Verdana</vt:lpstr>
      <vt:lpstr>Wingdings</vt:lpstr>
      <vt:lpstr>1_Bridge  NBB 5-krt hoog sjb 2</vt:lpstr>
      <vt:lpstr>2_Bridge  NBB 5-krt hoog sjb 2</vt:lpstr>
      <vt:lpstr>PowerPoint-presentatie</vt:lpstr>
      <vt:lpstr>Inleiding: leider/dummy</vt:lpstr>
      <vt:lpstr>Slagen maken</vt:lpstr>
      <vt:lpstr>Slagen ontwikkelen (1)</vt:lpstr>
      <vt:lpstr>Slagen ontwikkelen (2)</vt:lpstr>
      <vt:lpstr>Slagen ontwikkelen (3)</vt:lpstr>
      <vt:lpstr>Tafelopdracht</vt:lpstr>
      <vt:lpstr>Werkboek 2A-1</vt:lpstr>
      <vt:lpstr>Werkboek 2A-2</vt:lpstr>
      <vt:lpstr>Werkboek 2A-3</vt:lpstr>
      <vt:lpstr>Snijden 1a</vt:lpstr>
      <vt:lpstr>Spelen naar de vork</vt:lpstr>
      <vt:lpstr>Snijden 2</vt:lpstr>
      <vt:lpstr>Snijden 3a</vt:lpstr>
      <vt:lpstr>Snijden 3b</vt:lpstr>
      <vt:lpstr>Snijden 4</vt:lpstr>
      <vt:lpstr>Snijden 5</vt:lpstr>
      <vt:lpstr>Snijden 6b</vt:lpstr>
      <vt:lpstr>Snijden 7a</vt:lpstr>
      <vt:lpstr>Snijden 7b</vt:lpstr>
      <vt:lpstr>Snijden 8</vt:lpstr>
      <vt:lpstr>Snijden 9a</vt:lpstr>
      <vt:lpstr>Snijden 9b</vt:lpstr>
      <vt:lpstr>Snijden 9c</vt:lpstr>
      <vt:lpstr>Snijden 10 – hoe 2 slagen NZ?</vt:lpstr>
      <vt:lpstr>Tafelopdracht</vt:lpstr>
      <vt:lpstr>Werkboek 2A-4</vt:lpstr>
      <vt:lpstr>Werkboek 2A-5</vt:lpstr>
      <vt:lpstr>Werkboek 2A-6</vt:lpstr>
      <vt:lpstr>Tot slot</vt:lpstr>
      <vt:lpstr>Spel 1</vt:lpstr>
      <vt:lpstr>Spel 2</vt:lpstr>
      <vt:lpstr>Spel 3</vt:lpstr>
      <vt:lpstr>Spel 4</vt:lpstr>
      <vt:lpstr>Huiswerk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Ton Walbeek</dc:creator>
  <cp:lastModifiedBy>Jacqueline de Vos Burchart</cp:lastModifiedBy>
  <cp:revision>509</cp:revision>
  <dcterms:created xsi:type="dcterms:W3CDTF">2020-08-29T14:05:08Z</dcterms:created>
  <dcterms:modified xsi:type="dcterms:W3CDTF">2023-09-22T15:40:56Z</dcterms:modified>
</cp:coreProperties>
</file>